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rgbClr val="375A7D"/>
          </a:solidFill>
        </a:fill>
      </a:tcStyle>
    </a:wholeTbl>
    <a:band2H>
      <a:tcTxStyle b="def" i="def"/>
      <a:tcStyle>
        <a:tcBdr/>
        <a:fill>
          <a:solidFill>
            <a:srgbClr val="3B7499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rgbClr val="53D5FD"/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450000"/>
              <a:satOff val="-18071"/>
              <a:lumOff val="-14609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rgbClr val="53D5FD"/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450000"/>
              <a:satOff val="-18071"/>
              <a:lumOff val="-14609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53D5FD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450000"/>
              <a:satOff val="-18071"/>
              <a:lumOff val="-14609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A0A0A">
              <a:alpha val="92000"/>
            </a:srgbClr>
          </a:solidFill>
        </a:fill>
      </a:tcStyle>
    </a:band2H>
    <a:firstCo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635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635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EDFF">
              <a:alpha val="24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2">
              <a:satOff val="-5186"/>
              <a:lumOff val="-12389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>
              <a:satOff val="-5186"/>
              <a:lumOff val="-28409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6D6D6D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080">
              <a:alpha val="3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41B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D26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chemeClr val="accent2">
            <a:satOff val="44164"/>
            <a:lumOff val="14231"/>
          </a:schemeClr>
        </a:fontRef>
        <a:schemeClr val="accent2">
          <a:satOff val="44164"/>
          <a:lumOff val="1423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Shape 13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31900" y="6032500"/>
            <a:ext cx="21907500" cy="3124200"/>
          </a:xfrm>
          <a:prstGeom prst="rect">
            <a:avLst/>
          </a:prstGeom>
        </p:spPr>
        <p:txBody>
          <a:bodyPr/>
          <a:lstStyle>
            <a:lvl1pPr>
              <a:defRPr spc="1375" sz="86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31900" y="4775200"/>
            <a:ext cx="21907500" cy="1244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lluminated tent on a snowy mountaintop at dusk"/>
          <p:cNvSpPr/>
          <p:nvPr>
            <p:ph type="pic" sz="half" idx="21"/>
          </p:nvPr>
        </p:nvSpPr>
        <p:spPr>
          <a:xfrm>
            <a:off x="11907501" y="5275274"/>
            <a:ext cx="12700001" cy="8781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Icy lake with snow-covered mountains in the background "/>
          <p:cNvSpPr/>
          <p:nvPr>
            <p:ph type="pic" idx="22"/>
          </p:nvPr>
        </p:nvSpPr>
        <p:spPr>
          <a:xfrm>
            <a:off x="12192000" y="-2387600"/>
            <a:ext cx="12192000" cy="1220705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5" name="Silhouette of a hiker standing on a rock overlooking the water and watching the sunset"/>
          <p:cNvSpPr/>
          <p:nvPr>
            <p:ph type="pic" idx="23"/>
          </p:nvPr>
        </p:nvSpPr>
        <p:spPr>
          <a:xfrm>
            <a:off x="-254000" y="-4025900"/>
            <a:ext cx="33642300" cy="1892538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–Johnny Appleseed"/>
          <p:cNvSpPr txBox="1"/>
          <p:nvPr>
            <p:ph type="body" sz="quarter" idx="21"/>
          </p:nvPr>
        </p:nvSpPr>
        <p:spPr>
          <a:xfrm>
            <a:off x="2374900" y="8991600"/>
            <a:ext cx="19621500" cy="660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04" name="“Type a quote here.”"/>
          <p:cNvSpPr txBox="1"/>
          <p:nvPr>
            <p:ph type="body" sz="quarter" idx="22"/>
          </p:nvPr>
        </p:nvSpPr>
        <p:spPr>
          <a:xfrm>
            <a:off x="2374900" y="5999360"/>
            <a:ext cx="19621500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–Johnny Appleseed"/>
          <p:cNvSpPr txBox="1"/>
          <p:nvPr>
            <p:ph type="body" sz="quarter" idx="21"/>
          </p:nvPr>
        </p:nvSpPr>
        <p:spPr>
          <a:xfrm>
            <a:off x="2374900" y="4165600"/>
            <a:ext cx="19621500" cy="660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13" name="“Type a quote here.”"/>
          <p:cNvSpPr txBox="1"/>
          <p:nvPr>
            <p:ph type="body" sz="quarter" idx="22"/>
          </p:nvPr>
        </p:nvSpPr>
        <p:spPr>
          <a:xfrm>
            <a:off x="2374900" y="1917700"/>
            <a:ext cx="19621500" cy="965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4" name="Rocks in a calm lake with mountains in the background at dusk"/>
          <p:cNvSpPr/>
          <p:nvPr>
            <p:ph type="pic" idx="23"/>
          </p:nvPr>
        </p:nvSpPr>
        <p:spPr>
          <a:xfrm>
            <a:off x="-76200" y="3950692"/>
            <a:ext cx="24536400" cy="1336319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Illuminated tent on a snowy mountaintop at dusk"/>
          <p:cNvSpPr/>
          <p:nvPr>
            <p:ph type="pic" idx="21"/>
          </p:nvPr>
        </p:nvSpPr>
        <p:spPr>
          <a:xfrm>
            <a:off x="0" y="-1587500"/>
            <a:ext cx="24383997" cy="168597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lluminated tent on a snowy mountaintop at dusk"/>
          <p:cNvSpPr/>
          <p:nvPr>
            <p:ph type="pic" idx="21"/>
          </p:nvPr>
        </p:nvSpPr>
        <p:spPr>
          <a:xfrm>
            <a:off x="0" y="-1587500"/>
            <a:ext cx="24383997" cy="168597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31900" y="1409700"/>
            <a:ext cx="21907500" cy="2057400"/>
          </a:xfrm>
          <a:prstGeom prst="rect">
            <a:avLst/>
          </a:prstGeom>
        </p:spPr>
        <p:txBody>
          <a:bodyPr/>
          <a:lstStyle>
            <a:lvl1pPr>
              <a:defRPr spc="1375" sz="8600"/>
            </a:lvl1pPr>
          </a:lstStyle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31900" y="698500"/>
            <a:ext cx="21907500" cy="711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cks in a calm lake with mountains in the background at dusk"/>
          <p:cNvSpPr/>
          <p:nvPr>
            <p:ph type="pic" idx="21"/>
          </p:nvPr>
        </p:nvSpPr>
        <p:spPr>
          <a:xfrm>
            <a:off x="0" y="2680692"/>
            <a:ext cx="24434800" cy="1330786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1" name="Title Text"/>
          <p:cNvSpPr txBox="1"/>
          <p:nvPr>
            <p:ph type="title"/>
          </p:nvPr>
        </p:nvSpPr>
        <p:spPr>
          <a:xfrm>
            <a:off x="1231900" y="1409700"/>
            <a:ext cx="21907500" cy="2057400"/>
          </a:xfrm>
          <a:prstGeom prst="rect">
            <a:avLst/>
          </a:prstGeom>
        </p:spPr>
        <p:txBody>
          <a:bodyPr/>
          <a:lstStyle>
            <a:lvl1pPr>
              <a:defRPr spc="1375" sz="8600"/>
            </a:lvl1pPr>
          </a:lstStyle>
          <a:p>
            <a:pPr/>
            <a:r>
              <a:t>Title Text</a:t>
            </a:r>
          </a:p>
        </p:txBody>
      </p:sp>
      <p:sp>
        <p:nvSpPr>
          <p:cNvPr id="32" name="Body Level One…"/>
          <p:cNvSpPr txBox="1"/>
          <p:nvPr>
            <p:ph type="body" sz="quarter" idx="1"/>
          </p:nvPr>
        </p:nvSpPr>
        <p:spPr>
          <a:xfrm>
            <a:off x="1231900" y="698500"/>
            <a:ext cx="21907500" cy="711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0">
              <a:spcBef>
                <a:spcPts val="0"/>
              </a:spcBef>
              <a:buSzTx/>
              <a:buNone/>
              <a:defRPr cap="all" spc="512" sz="3200"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/>
          <p:nvPr>
            <p:ph type="title"/>
          </p:nvPr>
        </p:nvSpPr>
        <p:spPr>
          <a:xfrm>
            <a:off x="1231900" y="5295900"/>
            <a:ext cx="21907500" cy="3124200"/>
          </a:xfrm>
          <a:prstGeom prst="rect">
            <a:avLst/>
          </a:prstGeom>
        </p:spPr>
        <p:txBody>
          <a:bodyPr anchor="ctr"/>
          <a:lstStyle>
            <a:lvl1pPr>
              <a:defRPr spc="1375" sz="8600"/>
            </a:lvl1pPr>
          </a:lstStyle>
          <a:p>
            <a:pPr/>
            <a:r>
              <a:t>Title Text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Icy lake with snow-covered mountains in the background "/>
          <p:cNvSpPr/>
          <p:nvPr>
            <p:ph type="pic" idx="21"/>
          </p:nvPr>
        </p:nvSpPr>
        <p:spPr>
          <a:xfrm>
            <a:off x="11299229" y="-38100"/>
            <a:ext cx="13756503" cy="1377348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9" name="Title Text"/>
          <p:cNvSpPr txBox="1"/>
          <p:nvPr>
            <p:ph type="title"/>
          </p:nvPr>
        </p:nvSpPr>
        <p:spPr>
          <a:xfrm>
            <a:off x="1028700" y="6057900"/>
            <a:ext cx="10147300" cy="4191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0" name="Body Level One…"/>
          <p:cNvSpPr txBox="1"/>
          <p:nvPr>
            <p:ph type="body" sz="quarter" idx="1"/>
          </p:nvPr>
        </p:nvSpPr>
        <p:spPr>
          <a:xfrm>
            <a:off x="1028700" y="4813300"/>
            <a:ext cx="10147300" cy="1244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0">
              <a:spcBef>
                <a:spcPts val="0"/>
              </a:spcBef>
              <a:buSzTx/>
              <a:buNone/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Icy lake with snow-covered mountains in the background "/>
          <p:cNvSpPr/>
          <p:nvPr>
            <p:ph type="pic" idx="21"/>
          </p:nvPr>
        </p:nvSpPr>
        <p:spPr>
          <a:xfrm>
            <a:off x="11303000" y="-38100"/>
            <a:ext cx="13756502" cy="1377348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Title Text"/>
          <p:cNvSpPr txBox="1"/>
          <p:nvPr>
            <p:ph type="title"/>
          </p:nvPr>
        </p:nvSpPr>
        <p:spPr>
          <a:xfrm>
            <a:off x="1244600" y="863600"/>
            <a:ext cx="9525000" cy="26035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7" name="Body Level One…"/>
          <p:cNvSpPr txBox="1"/>
          <p:nvPr>
            <p:ph type="body" sz="half" idx="1"/>
          </p:nvPr>
        </p:nvSpPr>
        <p:spPr>
          <a:xfrm>
            <a:off x="1244600" y="3962400"/>
            <a:ext cx="9525000" cy="8521700"/>
          </a:xfrm>
          <a:prstGeom prst="rect">
            <a:avLst/>
          </a:prstGeom>
        </p:spPr>
        <p:txBody>
          <a:bodyPr/>
          <a:lstStyle>
            <a:lvl1pPr marL="546100" indent="-546100">
              <a:spcBef>
                <a:spcPts val="4500"/>
              </a:spcBef>
              <a:buClr>
                <a:srgbClr val="646464"/>
              </a:buClr>
              <a:defRPr sz="4200"/>
            </a:lvl1pPr>
            <a:lvl2pPr marL="1092200" indent="-546100">
              <a:spcBef>
                <a:spcPts val="4500"/>
              </a:spcBef>
              <a:buClr>
                <a:srgbClr val="646464"/>
              </a:buClr>
              <a:defRPr sz="4200"/>
            </a:lvl2pPr>
            <a:lvl3pPr marL="1638300" indent="-546100">
              <a:spcBef>
                <a:spcPts val="4500"/>
              </a:spcBef>
              <a:buClr>
                <a:srgbClr val="646464"/>
              </a:buClr>
              <a:defRPr sz="4200"/>
            </a:lvl3pPr>
            <a:lvl4pPr marL="2184400" indent="-546100">
              <a:spcBef>
                <a:spcPts val="4500"/>
              </a:spcBef>
              <a:buClr>
                <a:srgbClr val="646464"/>
              </a:buClr>
              <a:defRPr sz="4200"/>
            </a:lvl4pPr>
            <a:lvl5pPr marL="2730500" indent="-546100">
              <a:spcBef>
                <a:spcPts val="4500"/>
              </a:spcBef>
              <a:buClr>
                <a:srgbClr val="646464"/>
              </a:buClr>
              <a:defRPr sz="4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Body Level One…"/>
          <p:cNvSpPr txBox="1"/>
          <p:nvPr>
            <p:ph type="body" idx="1"/>
          </p:nvPr>
        </p:nvSpPr>
        <p:spPr>
          <a:xfrm>
            <a:off x="1231900" y="2133600"/>
            <a:ext cx="21907500" cy="94488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231900" y="863600"/>
            <a:ext cx="21907500" cy="200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lide Number"/>
          <p:cNvSpPr txBox="1"/>
          <p:nvPr>
            <p:ph type="sldNum" sz="quarter" idx="2"/>
          </p:nvPr>
        </p:nvSpPr>
        <p:spPr>
          <a:xfrm>
            <a:off x="11950793" y="13049250"/>
            <a:ext cx="431293" cy="520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  <p:sp>
        <p:nvSpPr>
          <p:cNvPr id="4" name="Body Level One…"/>
          <p:cNvSpPr txBox="1"/>
          <p:nvPr>
            <p:ph type="body" idx="1"/>
          </p:nvPr>
        </p:nvSpPr>
        <p:spPr>
          <a:xfrm>
            <a:off x="1231900" y="2844800"/>
            <a:ext cx="21907500" cy="9448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1pPr>
      <a:lvl2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2pPr>
      <a:lvl3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3pPr>
      <a:lvl4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4pPr>
      <a:lvl5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5pPr>
      <a:lvl6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6pPr>
      <a:lvl7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7pPr>
      <a:lvl8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8pPr>
      <a:lvl9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992" strike="noStrike" sz="62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90000"/>
        <a:buFontTx/>
        <a:buChar char="•"/>
        <a:tabLst/>
        <a:defRPr b="0" baseline="0" cap="none" i="0" spc="0" strike="noStrike" sz="5000" u="none"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Relationship Id="rId3" Type="http://schemas.openxmlformats.org/officeDocument/2006/relationships/image" Target="../media/image1.tif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5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e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8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jpe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jpe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5.jpe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9.jpe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9.jpe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2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jpe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DALL·E 2025-03-15 12.36.11 - A group of anthropomorphic turtles dressed as electrical linemen, wearing hard hats, safety vests, and tool belts. They are standing together, looking.jpeg" descr="DALL·E 2025-03-15 12.36.11 - A group of anthropomorphic turtles dressed as electrical linemen, wearing hard hats, safety vests, and tool belts. They are standing together, looking.jpe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5555" t="0" r="5555" b="0"/>
          <a:stretch>
            <a:fillRect/>
          </a:stretch>
        </p:blipFill>
        <p:spPr>
          <a:xfrm>
            <a:off x="12192000" y="0"/>
            <a:ext cx="12192000" cy="13716000"/>
          </a:xfrm>
          <a:prstGeom prst="rect">
            <a:avLst/>
          </a:prstGeom>
        </p:spPr>
      </p:pic>
      <p:sp>
        <p:nvSpPr>
          <p:cNvPr id="140" name="Turtle Hub Electric Grid Train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Turtle Hub Electric Grid Training</a:t>
            </a:r>
          </a:p>
        </p:txBody>
      </p:sp>
      <p:sp>
        <p:nvSpPr>
          <p:cNvPr id="141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Rocks in a calm lake with mountains in the background at dusk" descr="Rocks in a calm lake with mountains in the background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7185" t="4073" r="7185" b="6330"/>
          <a:stretch>
            <a:fillRect/>
          </a:stretch>
        </p:blipFill>
        <p:spPr>
          <a:xfrm>
            <a:off x="12192000" y="558681"/>
            <a:ext cx="12192000" cy="12289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9" fill="norm" stroke="1" extrusionOk="0">
                <a:moveTo>
                  <a:pt x="14098" y="1"/>
                </a:moveTo>
                <a:cubicBezTo>
                  <a:pt x="13888" y="-3"/>
                  <a:pt x="13683" y="42"/>
                  <a:pt x="13302" y="132"/>
                </a:cubicBezTo>
                <a:cubicBezTo>
                  <a:pt x="13105" y="179"/>
                  <a:pt x="12860" y="236"/>
                  <a:pt x="12758" y="259"/>
                </a:cubicBezTo>
                <a:cubicBezTo>
                  <a:pt x="12655" y="282"/>
                  <a:pt x="12546" y="311"/>
                  <a:pt x="12515" y="323"/>
                </a:cubicBezTo>
                <a:cubicBezTo>
                  <a:pt x="12484" y="336"/>
                  <a:pt x="12431" y="345"/>
                  <a:pt x="12398" y="345"/>
                </a:cubicBezTo>
                <a:cubicBezTo>
                  <a:pt x="12366" y="345"/>
                  <a:pt x="12332" y="357"/>
                  <a:pt x="12324" y="370"/>
                </a:cubicBezTo>
                <a:cubicBezTo>
                  <a:pt x="12315" y="384"/>
                  <a:pt x="12265" y="395"/>
                  <a:pt x="12213" y="395"/>
                </a:cubicBezTo>
                <a:cubicBezTo>
                  <a:pt x="12160" y="395"/>
                  <a:pt x="12109" y="405"/>
                  <a:pt x="12101" y="419"/>
                </a:cubicBezTo>
                <a:cubicBezTo>
                  <a:pt x="12092" y="433"/>
                  <a:pt x="12052" y="443"/>
                  <a:pt x="12011" y="443"/>
                </a:cubicBezTo>
                <a:cubicBezTo>
                  <a:pt x="11971" y="443"/>
                  <a:pt x="11907" y="459"/>
                  <a:pt x="11870" y="478"/>
                </a:cubicBezTo>
                <a:cubicBezTo>
                  <a:pt x="11833" y="496"/>
                  <a:pt x="11792" y="514"/>
                  <a:pt x="11779" y="516"/>
                </a:cubicBezTo>
                <a:cubicBezTo>
                  <a:pt x="11732" y="523"/>
                  <a:pt x="11630" y="545"/>
                  <a:pt x="11543" y="566"/>
                </a:cubicBezTo>
                <a:cubicBezTo>
                  <a:pt x="11496" y="578"/>
                  <a:pt x="11395" y="600"/>
                  <a:pt x="11320" y="614"/>
                </a:cubicBezTo>
                <a:cubicBezTo>
                  <a:pt x="11245" y="629"/>
                  <a:pt x="11162" y="645"/>
                  <a:pt x="11135" y="650"/>
                </a:cubicBezTo>
                <a:cubicBezTo>
                  <a:pt x="11107" y="656"/>
                  <a:pt x="10996" y="682"/>
                  <a:pt x="10886" y="709"/>
                </a:cubicBezTo>
                <a:cubicBezTo>
                  <a:pt x="10777" y="736"/>
                  <a:pt x="10622" y="771"/>
                  <a:pt x="10540" y="787"/>
                </a:cubicBezTo>
                <a:cubicBezTo>
                  <a:pt x="10458" y="803"/>
                  <a:pt x="10372" y="826"/>
                  <a:pt x="10348" y="839"/>
                </a:cubicBezTo>
                <a:cubicBezTo>
                  <a:pt x="10324" y="851"/>
                  <a:pt x="10272" y="861"/>
                  <a:pt x="10232" y="861"/>
                </a:cubicBezTo>
                <a:cubicBezTo>
                  <a:pt x="10192" y="861"/>
                  <a:pt x="10152" y="872"/>
                  <a:pt x="10143" y="885"/>
                </a:cubicBezTo>
                <a:cubicBezTo>
                  <a:pt x="10135" y="899"/>
                  <a:pt x="10101" y="911"/>
                  <a:pt x="10069" y="911"/>
                </a:cubicBezTo>
                <a:cubicBezTo>
                  <a:pt x="10036" y="911"/>
                  <a:pt x="10003" y="921"/>
                  <a:pt x="9995" y="935"/>
                </a:cubicBezTo>
                <a:cubicBezTo>
                  <a:pt x="9986" y="948"/>
                  <a:pt x="9938" y="959"/>
                  <a:pt x="9887" y="959"/>
                </a:cubicBezTo>
                <a:cubicBezTo>
                  <a:pt x="9836" y="959"/>
                  <a:pt x="9784" y="970"/>
                  <a:pt x="9771" y="982"/>
                </a:cubicBezTo>
                <a:cubicBezTo>
                  <a:pt x="9758" y="995"/>
                  <a:pt x="9714" y="1010"/>
                  <a:pt x="9673" y="1015"/>
                </a:cubicBezTo>
                <a:cubicBezTo>
                  <a:pt x="9632" y="1021"/>
                  <a:pt x="9582" y="1032"/>
                  <a:pt x="9561" y="1041"/>
                </a:cubicBezTo>
                <a:cubicBezTo>
                  <a:pt x="9541" y="1049"/>
                  <a:pt x="9496" y="1061"/>
                  <a:pt x="9462" y="1067"/>
                </a:cubicBezTo>
                <a:cubicBezTo>
                  <a:pt x="9428" y="1073"/>
                  <a:pt x="9350" y="1095"/>
                  <a:pt x="9288" y="1116"/>
                </a:cubicBezTo>
                <a:cubicBezTo>
                  <a:pt x="9227" y="1138"/>
                  <a:pt x="9156" y="1155"/>
                  <a:pt x="9129" y="1155"/>
                </a:cubicBezTo>
                <a:cubicBezTo>
                  <a:pt x="9103" y="1155"/>
                  <a:pt x="9045" y="1167"/>
                  <a:pt x="8999" y="1180"/>
                </a:cubicBezTo>
                <a:cubicBezTo>
                  <a:pt x="8801" y="1240"/>
                  <a:pt x="8750" y="1252"/>
                  <a:pt x="8645" y="1267"/>
                </a:cubicBezTo>
                <a:cubicBezTo>
                  <a:pt x="8584" y="1275"/>
                  <a:pt x="8522" y="1290"/>
                  <a:pt x="8509" y="1298"/>
                </a:cubicBezTo>
                <a:cubicBezTo>
                  <a:pt x="8485" y="1313"/>
                  <a:pt x="8360" y="1337"/>
                  <a:pt x="8142" y="1369"/>
                </a:cubicBezTo>
                <a:cubicBezTo>
                  <a:pt x="8091" y="1376"/>
                  <a:pt x="8043" y="1392"/>
                  <a:pt x="8035" y="1404"/>
                </a:cubicBezTo>
                <a:cubicBezTo>
                  <a:pt x="8028" y="1416"/>
                  <a:pt x="7990" y="1426"/>
                  <a:pt x="7950" y="1426"/>
                </a:cubicBezTo>
                <a:cubicBezTo>
                  <a:pt x="7911" y="1426"/>
                  <a:pt x="7872" y="1437"/>
                  <a:pt x="7864" y="1451"/>
                </a:cubicBezTo>
                <a:cubicBezTo>
                  <a:pt x="7855" y="1464"/>
                  <a:pt x="7819" y="1475"/>
                  <a:pt x="7784" y="1475"/>
                </a:cubicBezTo>
                <a:cubicBezTo>
                  <a:pt x="7748" y="1475"/>
                  <a:pt x="7684" y="1486"/>
                  <a:pt x="7642" y="1498"/>
                </a:cubicBezTo>
                <a:cubicBezTo>
                  <a:pt x="7427" y="1564"/>
                  <a:pt x="7213" y="1622"/>
                  <a:pt x="7158" y="1629"/>
                </a:cubicBezTo>
                <a:cubicBezTo>
                  <a:pt x="7124" y="1633"/>
                  <a:pt x="7084" y="1643"/>
                  <a:pt x="7071" y="1650"/>
                </a:cubicBezTo>
                <a:cubicBezTo>
                  <a:pt x="7057" y="1658"/>
                  <a:pt x="6990" y="1678"/>
                  <a:pt x="6922" y="1694"/>
                </a:cubicBezTo>
                <a:cubicBezTo>
                  <a:pt x="6684" y="1752"/>
                  <a:pt x="6624" y="1766"/>
                  <a:pt x="6470" y="1805"/>
                </a:cubicBezTo>
                <a:cubicBezTo>
                  <a:pt x="6385" y="1826"/>
                  <a:pt x="6288" y="1843"/>
                  <a:pt x="6255" y="1843"/>
                </a:cubicBezTo>
                <a:cubicBezTo>
                  <a:pt x="6222" y="1843"/>
                  <a:pt x="6187" y="1855"/>
                  <a:pt x="6179" y="1868"/>
                </a:cubicBezTo>
                <a:cubicBezTo>
                  <a:pt x="6171" y="1882"/>
                  <a:pt x="6126" y="1893"/>
                  <a:pt x="6080" y="1893"/>
                </a:cubicBezTo>
                <a:cubicBezTo>
                  <a:pt x="6034" y="1893"/>
                  <a:pt x="5989" y="1904"/>
                  <a:pt x="5981" y="1917"/>
                </a:cubicBezTo>
                <a:cubicBezTo>
                  <a:pt x="5972" y="1931"/>
                  <a:pt x="5922" y="1942"/>
                  <a:pt x="5869" y="1942"/>
                </a:cubicBezTo>
                <a:cubicBezTo>
                  <a:pt x="5816" y="1942"/>
                  <a:pt x="5766" y="1953"/>
                  <a:pt x="5757" y="1967"/>
                </a:cubicBezTo>
                <a:cubicBezTo>
                  <a:pt x="5749" y="1980"/>
                  <a:pt x="5717" y="1991"/>
                  <a:pt x="5687" y="1991"/>
                </a:cubicBezTo>
                <a:cubicBezTo>
                  <a:pt x="5656" y="1991"/>
                  <a:pt x="5620" y="2001"/>
                  <a:pt x="5607" y="2014"/>
                </a:cubicBezTo>
                <a:cubicBezTo>
                  <a:pt x="5594" y="2027"/>
                  <a:pt x="5540" y="2040"/>
                  <a:pt x="5485" y="2043"/>
                </a:cubicBezTo>
                <a:cubicBezTo>
                  <a:pt x="5431" y="2047"/>
                  <a:pt x="5369" y="2058"/>
                  <a:pt x="5349" y="2068"/>
                </a:cubicBezTo>
                <a:cubicBezTo>
                  <a:pt x="5328" y="2078"/>
                  <a:pt x="5200" y="2111"/>
                  <a:pt x="5064" y="2140"/>
                </a:cubicBezTo>
                <a:cubicBezTo>
                  <a:pt x="4928" y="2169"/>
                  <a:pt x="4788" y="2201"/>
                  <a:pt x="4754" y="2212"/>
                </a:cubicBezTo>
                <a:cubicBezTo>
                  <a:pt x="4686" y="2234"/>
                  <a:pt x="4566" y="2262"/>
                  <a:pt x="4283" y="2323"/>
                </a:cubicBezTo>
                <a:cubicBezTo>
                  <a:pt x="4181" y="2345"/>
                  <a:pt x="4075" y="2373"/>
                  <a:pt x="4048" y="2384"/>
                </a:cubicBezTo>
                <a:cubicBezTo>
                  <a:pt x="4021" y="2396"/>
                  <a:pt x="3959" y="2412"/>
                  <a:pt x="3911" y="2421"/>
                </a:cubicBezTo>
                <a:cubicBezTo>
                  <a:pt x="3864" y="2429"/>
                  <a:pt x="3789" y="2442"/>
                  <a:pt x="3744" y="2449"/>
                </a:cubicBezTo>
                <a:cubicBezTo>
                  <a:pt x="3700" y="2457"/>
                  <a:pt x="3657" y="2473"/>
                  <a:pt x="3650" y="2485"/>
                </a:cubicBezTo>
                <a:cubicBezTo>
                  <a:pt x="3642" y="2497"/>
                  <a:pt x="3600" y="2507"/>
                  <a:pt x="3556" y="2507"/>
                </a:cubicBezTo>
                <a:cubicBezTo>
                  <a:pt x="3512" y="2507"/>
                  <a:pt x="3464" y="2518"/>
                  <a:pt x="3451" y="2531"/>
                </a:cubicBezTo>
                <a:cubicBezTo>
                  <a:pt x="3438" y="2544"/>
                  <a:pt x="3394" y="2559"/>
                  <a:pt x="3353" y="2564"/>
                </a:cubicBezTo>
                <a:cubicBezTo>
                  <a:pt x="3313" y="2569"/>
                  <a:pt x="3260" y="2581"/>
                  <a:pt x="3236" y="2589"/>
                </a:cubicBezTo>
                <a:cubicBezTo>
                  <a:pt x="3137" y="2625"/>
                  <a:pt x="3100" y="2635"/>
                  <a:pt x="2982" y="2657"/>
                </a:cubicBezTo>
                <a:cubicBezTo>
                  <a:pt x="2744" y="2702"/>
                  <a:pt x="2092" y="2855"/>
                  <a:pt x="1940" y="2901"/>
                </a:cubicBezTo>
                <a:cubicBezTo>
                  <a:pt x="1898" y="2914"/>
                  <a:pt x="1834" y="2924"/>
                  <a:pt x="1799" y="2924"/>
                </a:cubicBezTo>
                <a:cubicBezTo>
                  <a:pt x="1763" y="2924"/>
                  <a:pt x="1727" y="2936"/>
                  <a:pt x="1718" y="2949"/>
                </a:cubicBezTo>
                <a:cubicBezTo>
                  <a:pt x="1710" y="2963"/>
                  <a:pt x="1665" y="2974"/>
                  <a:pt x="1619" y="2974"/>
                </a:cubicBezTo>
                <a:cubicBezTo>
                  <a:pt x="1573" y="2974"/>
                  <a:pt x="1529" y="2984"/>
                  <a:pt x="1520" y="2998"/>
                </a:cubicBezTo>
                <a:cubicBezTo>
                  <a:pt x="1512" y="3011"/>
                  <a:pt x="1469" y="3022"/>
                  <a:pt x="1425" y="3022"/>
                </a:cubicBezTo>
                <a:cubicBezTo>
                  <a:pt x="1380" y="3022"/>
                  <a:pt x="1333" y="3033"/>
                  <a:pt x="1320" y="3047"/>
                </a:cubicBezTo>
                <a:cubicBezTo>
                  <a:pt x="1306" y="3060"/>
                  <a:pt x="1262" y="3074"/>
                  <a:pt x="1221" y="3079"/>
                </a:cubicBezTo>
                <a:cubicBezTo>
                  <a:pt x="1180" y="3083"/>
                  <a:pt x="1133" y="3095"/>
                  <a:pt x="1117" y="3105"/>
                </a:cubicBezTo>
                <a:cubicBezTo>
                  <a:pt x="1091" y="3121"/>
                  <a:pt x="856" y="3179"/>
                  <a:pt x="690" y="3210"/>
                </a:cubicBezTo>
                <a:cubicBezTo>
                  <a:pt x="656" y="3216"/>
                  <a:pt x="589" y="3231"/>
                  <a:pt x="541" y="3243"/>
                </a:cubicBezTo>
                <a:cubicBezTo>
                  <a:pt x="494" y="3256"/>
                  <a:pt x="355" y="3290"/>
                  <a:pt x="232" y="3319"/>
                </a:cubicBezTo>
                <a:cubicBezTo>
                  <a:pt x="137" y="3342"/>
                  <a:pt x="63" y="3366"/>
                  <a:pt x="0" y="3389"/>
                </a:cubicBezTo>
                <a:lnTo>
                  <a:pt x="0" y="18341"/>
                </a:lnTo>
                <a:cubicBezTo>
                  <a:pt x="11" y="18343"/>
                  <a:pt x="25" y="18346"/>
                  <a:pt x="34" y="18348"/>
                </a:cubicBezTo>
                <a:cubicBezTo>
                  <a:pt x="88" y="18360"/>
                  <a:pt x="199" y="18387"/>
                  <a:pt x="281" y="18409"/>
                </a:cubicBezTo>
                <a:cubicBezTo>
                  <a:pt x="363" y="18431"/>
                  <a:pt x="475" y="18461"/>
                  <a:pt x="529" y="18476"/>
                </a:cubicBezTo>
                <a:cubicBezTo>
                  <a:pt x="584" y="18490"/>
                  <a:pt x="645" y="18508"/>
                  <a:pt x="665" y="18515"/>
                </a:cubicBezTo>
                <a:cubicBezTo>
                  <a:pt x="686" y="18522"/>
                  <a:pt x="736" y="18532"/>
                  <a:pt x="776" y="18537"/>
                </a:cubicBezTo>
                <a:cubicBezTo>
                  <a:pt x="817" y="18542"/>
                  <a:pt x="861" y="18557"/>
                  <a:pt x="874" y="18571"/>
                </a:cubicBezTo>
                <a:cubicBezTo>
                  <a:pt x="887" y="18584"/>
                  <a:pt x="935" y="18595"/>
                  <a:pt x="979" y="18595"/>
                </a:cubicBezTo>
                <a:cubicBezTo>
                  <a:pt x="1023" y="18595"/>
                  <a:pt x="1065" y="18605"/>
                  <a:pt x="1072" y="18617"/>
                </a:cubicBezTo>
                <a:cubicBezTo>
                  <a:pt x="1080" y="18629"/>
                  <a:pt x="1117" y="18645"/>
                  <a:pt x="1155" y="18652"/>
                </a:cubicBezTo>
                <a:cubicBezTo>
                  <a:pt x="1192" y="18660"/>
                  <a:pt x="1273" y="18678"/>
                  <a:pt x="1335" y="18693"/>
                </a:cubicBezTo>
                <a:cubicBezTo>
                  <a:pt x="1396" y="18707"/>
                  <a:pt x="1524" y="18735"/>
                  <a:pt x="1619" y="18755"/>
                </a:cubicBezTo>
                <a:cubicBezTo>
                  <a:pt x="1715" y="18774"/>
                  <a:pt x="1843" y="18802"/>
                  <a:pt x="1904" y="18817"/>
                </a:cubicBezTo>
                <a:cubicBezTo>
                  <a:pt x="1965" y="18831"/>
                  <a:pt x="2050" y="18849"/>
                  <a:pt x="2090" y="18856"/>
                </a:cubicBezTo>
                <a:cubicBezTo>
                  <a:pt x="2131" y="18863"/>
                  <a:pt x="2187" y="18877"/>
                  <a:pt x="2214" y="18889"/>
                </a:cubicBezTo>
                <a:cubicBezTo>
                  <a:pt x="2241" y="18900"/>
                  <a:pt x="2375" y="18934"/>
                  <a:pt x="2512" y="18964"/>
                </a:cubicBezTo>
                <a:cubicBezTo>
                  <a:pt x="2648" y="18994"/>
                  <a:pt x="2771" y="19026"/>
                  <a:pt x="2784" y="19036"/>
                </a:cubicBezTo>
                <a:cubicBezTo>
                  <a:pt x="2798" y="19045"/>
                  <a:pt x="2848" y="19055"/>
                  <a:pt x="2895" y="19058"/>
                </a:cubicBezTo>
                <a:cubicBezTo>
                  <a:pt x="2943" y="19061"/>
                  <a:pt x="2992" y="19074"/>
                  <a:pt x="3005" y="19087"/>
                </a:cubicBezTo>
                <a:cubicBezTo>
                  <a:pt x="3018" y="19100"/>
                  <a:pt x="3066" y="19111"/>
                  <a:pt x="3110" y="19111"/>
                </a:cubicBezTo>
                <a:cubicBezTo>
                  <a:pt x="3154" y="19111"/>
                  <a:pt x="3197" y="19122"/>
                  <a:pt x="3206" y="19135"/>
                </a:cubicBezTo>
                <a:cubicBezTo>
                  <a:pt x="3214" y="19149"/>
                  <a:pt x="3259" y="19160"/>
                  <a:pt x="3305" y="19160"/>
                </a:cubicBezTo>
                <a:cubicBezTo>
                  <a:pt x="3351" y="19160"/>
                  <a:pt x="3395" y="19171"/>
                  <a:pt x="3404" y="19184"/>
                </a:cubicBezTo>
                <a:cubicBezTo>
                  <a:pt x="3412" y="19198"/>
                  <a:pt x="3456" y="19209"/>
                  <a:pt x="3500" y="19209"/>
                </a:cubicBezTo>
                <a:cubicBezTo>
                  <a:pt x="3545" y="19209"/>
                  <a:pt x="3589" y="19217"/>
                  <a:pt x="3599" y="19227"/>
                </a:cubicBezTo>
                <a:cubicBezTo>
                  <a:pt x="3609" y="19237"/>
                  <a:pt x="3686" y="19260"/>
                  <a:pt x="3770" y="19278"/>
                </a:cubicBezTo>
                <a:cubicBezTo>
                  <a:pt x="3855" y="19297"/>
                  <a:pt x="3963" y="19321"/>
                  <a:pt x="4011" y="19333"/>
                </a:cubicBezTo>
                <a:cubicBezTo>
                  <a:pt x="4205" y="19380"/>
                  <a:pt x="4325" y="19410"/>
                  <a:pt x="4419" y="19430"/>
                </a:cubicBezTo>
                <a:cubicBezTo>
                  <a:pt x="4474" y="19442"/>
                  <a:pt x="4563" y="19463"/>
                  <a:pt x="4617" y="19477"/>
                </a:cubicBezTo>
                <a:cubicBezTo>
                  <a:pt x="4672" y="19491"/>
                  <a:pt x="4750" y="19508"/>
                  <a:pt x="4791" y="19517"/>
                </a:cubicBezTo>
                <a:cubicBezTo>
                  <a:pt x="4832" y="19525"/>
                  <a:pt x="4882" y="19538"/>
                  <a:pt x="4903" y="19546"/>
                </a:cubicBezTo>
                <a:cubicBezTo>
                  <a:pt x="4923" y="19554"/>
                  <a:pt x="4968" y="19565"/>
                  <a:pt x="5002" y="19570"/>
                </a:cubicBezTo>
                <a:cubicBezTo>
                  <a:pt x="5036" y="19576"/>
                  <a:pt x="5074" y="19591"/>
                  <a:pt x="5087" y="19603"/>
                </a:cubicBezTo>
                <a:cubicBezTo>
                  <a:pt x="5100" y="19616"/>
                  <a:pt x="5152" y="19626"/>
                  <a:pt x="5203" y="19626"/>
                </a:cubicBezTo>
                <a:cubicBezTo>
                  <a:pt x="5254" y="19626"/>
                  <a:pt x="5303" y="19638"/>
                  <a:pt x="5311" y="19651"/>
                </a:cubicBezTo>
                <a:cubicBezTo>
                  <a:pt x="5320" y="19665"/>
                  <a:pt x="5359" y="19676"/>
                  <a:pt x="5398" y="19676"/>
                </a:cubicBezTo>
                <a:cubicBezTo>
                  <a:pt x="5437" y="19676"/>
                  <a:pt x="5477" y="19687"/>
                  <a:pt x="5485" y="19700"/>
                </a:cubicBezTo>
                <a:cubicBezTo>
                  <a:pt x="5494" y="19714"/>
                  <a:pt x="5533" y="19725"/>
                  <a:pt x="5572" y="19725"/>
                </a:cubicBezTo>
                <a:cubicBezTo>
                  <a:pt x="5612" y="19725"/>
                  <a:pt x="5669" y="19735"/>
                  <a:pt x="5700" y="19747"/>
                </a:cubicBezTo>
                <a:cubicBezTo>
                  <a:pt x="5732" y="19759"/>
                  <a:pt x="5813" y="19781"/>
                  <a:pt x="5882" y="19795"/>
                </a:cubicBezTo>
                <a:cubicBezTo>
                  <a:pt x="6031" y="19827"/>
                  <a:pt x="6516" y="19939"/>
                  <a:pt x="6637" y="19970"/>
                </a:cubicBezTo>
                <a:cubicBezTo>
                  <a:pt x="6684" y="19982"/>
                  <a:pt x="6780" y="20004"/>
                  <a:pt x="6848" y="20020"/>
                </a:cubicBezTo>
                <a:cubicBezTo>
                  <a:pt x="6916" y="20036"/>
                  <a:pt x="6988" y="20055"/>
                  <a:pt x="7009" y="20063"/>
                </a:cubicBezTo>
                <a:cubicBezTo>
                  <a:pt x="7029" y="20070"/>
                  <a:pt x="7079" y="20080"/>
                  <a:pt x="7119" y="20085"/>
                </a:cubicBezTo>
                <a:cubicBezTo>
                  <a:pt x="7159" y="20089"/>
                  <a:pt x="7203" y="20104"/>
                  <a:pt x="7217" y="20118"/>
                </a:cubicBezTo>
                <a:cubicBezTo>
                  <a:pt x="7230" y="20131"/>
                  <a:pt x="7272" y="20142"/>
                  <a:pt x="7310" y="20142"/>
                </a:cubicBezTo>
                <a:cubicBezTo>
                  <a:pt x="7347" y="20142"/>
                  <a:pt x="7384" y="20153"/>
                  <a:pt x="7393" y="20167"/>
                </a:cubicBezTo>
                <a:cubicBezTo>
                  <a:pt x="7401" y="20180"/>
                  <a:pt x="7437" y="20192"/>
                  <a:pt x="7473" y="20192"/>
                </a:cubicBezTo>
                <a:cubicBezTo>
                  <a:pt x="7509" y="20192"/>
                  <a:pt x="7572" y="20202"/>
                  <a:pt x="7614" y="20215"/>
                </a:cubicBezTo>
                <a:cubicBezTo>
                  <a:pt x="7740" y="20253"/>
                  <a:pt x="7878" y="20287"/>
                  <a:pt x="8074" y="20328"/>
                </a:cubicBezTo>
                <a:cubicBezTo>
                  <a:pt x="8176" y="20349"/>
                  <a:pt x="8305" y="20378"/>
                  <a:pt x="8359" y="20392"/>
                </a:cubicBezTo>
                <a:cubicBezTo>
                  <a:pt x="8494" y="20426"/>
                  <a:pt x="8609" y="20453"/>
                  <a:pt x="8756" y="20487"/>
                </a:cubicBezTo>
                <a:cubicBezTo>
                  <a:pt x="8824" y="20503"/>
                  <a:pt x="8897" y="20522"/>
                  <a:pt x="8917" y="20529"/>
                </a:cubicBezTo>
                <a:cubicBezTo>
                  <a:pt x="8953" y="20542"/>
                  <a:pt x="8979" y="20548"/>
                  <a:pt x="9096" y="20570"/>
                </a:cubicBezTo>
                <a:cubicBezTo>
                  <a:pt x="9127" y="20576"/>
                  <a:pt x="9152" y="20583"/>
                  <a:pt x="9152" y="20585"/>
                </a:cubicBezTo>
                <a:cubicBezTo>
                  <a:pt x="9152" y="20587"/>
                  <a:pt x="9186" y="20594"/>
                  <a:pt x="9226" y="20600"/>
                </a:cubicBezTo>
                <a:cubicBezTo>
                  <a:pt x="9267" y="20607"/>
                  <a:pt x="9311" y="20622"/>
                  <a:pt x="9324" y="20635"/>
                </a:cubicBezTo>
                <a:cubicBezTo>
                  <a:pt x="9337" y="20648"/>
                  <a:pt x="9384" y="20658"/>
                  <a:pt x="9428" y="20658"/>
                </a:cubicBezTo>
                <a:cubicBezTo>
                  <a:pt x="9472" y="20658"/>
                  <a:pt x="9515" y="20668"/>
                  <a:pt x="9522" y="20680"/>
                </a:cubicBezTo>
                <a:cubicBezTo>
                  <a:pt x="9530" y="20692"/>
                  <a:pt x="9572" y="20708"/>
                  <a:pt x="9617" y="20715"/>
                </a:cubicBezTo>
                <a:cubicBezTo>
                  <a:pt x="9661" y="20723"/>
                  <a:pt x="9747" y="20740"/>
                  <a:pt x="9809" y="20756"/>
                </a:cubicBezTo>
                <a:cubicBezTo>
                  <a:pt x="9870" y="20771"/>
                  <a:pt x="9965" y="20794"/>
                  <a:pt x="10020" y="20806"/>
                </a:cubicBezTo>
                <a:cubicBezTo>
                  <a:pt x="10074" y="20818"/>
                  <a:pt x="10191" y="20846"/>
                  <a:pt x="10280" y="20868"/>
                </a:cubicBezTo>
                <a:cubicBezTo>
                  <a:pt x="10368" y="20890"/>
                  <a:pt x="10491" y="20917"/>
                  <a:pt x="10552" y="20929"/>
                </a:cubicBezTo>
                <a:cubicBezTo>
                  <a:pt x="10614" y="20940"/>
                  <a:pt x="10792" y="20984"/>
                  <a:pt x="10948" y="21026"/>
                </a:cubicBezTo>
                <a:cubicBezTo>
                  <a:pt x="11362" y="21137"/>
                  <a:pt x="11422" y="21152"/>
                  <a:pt x="11525" y="21166"/>
                </a:cubicBezTo>
                <a:cubicBezTo>
                  <a:pt x="11576" y="21173"/>
                  <a:pt x="11624" y="21189"/>
                  <a:pt x="11632" y="21201"/>
                </a:cubicBezTo>
                <a:cubicBezTo>
                  <a:pt x="11639" y="21213"/>
                  <a:pt x="11682" y="21223"/>
                  <a:pt x="11726" y="21223"/>
                </a:cubicBezTo>
                <a:cubicBezTo>
                  <a:pt x="11770" y="21223"/>
                  <a:pt x="11817" y="21233"/>
                  <a:pt x="11830" y="21247"/>
                </a:cubicBezTo>
                <a:cubicBezTo>
                  <a:pt x="11843" y="21260"/>
                  <a:pt x="11891" y="21273"/>
                  <a:pt x="11936" y="21276"/>
                </a:cubicBezTo>
                <a:cubicBezTo>
                  <a:pt x="11981" y="21280"/>
                  <a:pt x="12023" y="21292"/>
                  <a:pt x="12030" y="21302"/>
                </a:cubicBezTo>
                <a:cubicBezTo>
                  <a:pt x="12036" y="21313"/>
                  <a:pt x="12074" y="21321"/>
                  <a:pt x="12113" y="21321"/>
                </a:cubicBezTo>
                <a:cubicBezTo>
                  <a:pt x="12153" y="21321"/>
                  <a:pt x="12211" y="21332"/>
                  <a:pt x="12242" y="21344"/>
                </a:cubicBezTo>
                <a:cubicBezTo>
                  <a:pt x="12297" y="21366"/>
                  <a:pt x="12631" y="21447"/>
                  <a:pt x="12708" y="21457"/>
                </a:cubicBezTo>
                <a:cubicBezTo>
                  <a:pt x="12729" y="21460"/>
                  <a:pt x="12762" y="21468"/>
                  <a:pt x="12782" y="21476"/>
                </a:cubicBezTo>
                <a:cubicBezTo>
                  <a:pt x="12803" y="21484"/>
                  <a:pt x="12887" y="21503"/>
                  <a:pt x="12968" y="21519"/>
                </a:cubicBezTo>
                <a:cubicBezTo>
                  <a:pt x="13050" y="21535"/>
                  <a:pt x="13132" y="21556"/>
                  <a:pt x="13151" y="21567"/>
                </a:cubicBezTo>
                <a:cubicBezTo>
                  <a:pt x="13204" y="21595"/>
                  <a:pt x="13593" y="21597"/>
                  <a:pt x="13682" y="21569"/>
                </a:cubicBezTo>
                <a:cubicBezTo>
                  <a:pt x="13725" y="21556"/>
                  <a:pt x="13798" y="21539"/>
                  <a:pt x="13842" y="21533"/>
                </a:cubicBezTo>
                <a:cubicBezTo>
                  <a:pt x="14065" y="21501"/>
                  <a:pt x="14189" y="21440"/>
                  <a:pt x="14335" y="21290"/>
                </a:cubicBezTo>
                <a:cubicBezTo>
                  <a:pt x="14606" y="21010"/>
                  <a:pt x="14637" y="20984"/>
                  <a:pt x="14719" y="20966"/>
                </a:cubicBezTo>
                <a:cubicBezTo>
                  <a:pt x="14765" y="20956"/>
                  <a:pt x="14846" y="20937"/>
                  <a:pt x="14901" y="20924"/>
                </a:cubicBezTo>
                <a:cubicBezTo>
                  <a:pt x="15035" y="20893"/>
                  <a:pt x="15374" y="20831"/>
                  <a:pt x="15495" y="20816"/>
                </a:cubicBezTo>
                <a:cubicBezTo>
                  <a:pt x="15550" y="20809"/>
                  <a:pt x="15617" y="20793"/>
                  <a:pt x="15645" y="20781"/>
                </a:cubicBezTo>
                <a:cubicBezTo>
                  <a:pt x="15691" y="20760"/>
                  <a:pt x="15747" y="20750"/>
                  <a:pt x="15991" y="20716"/>
                </a:cubicBezTo>
                <a:cubicBezTo>
                  <a:pt x="16046" y="20708"/>
                  <a:pt x="16101" y="20693"/>
                  <a:pt x="16114" y="20680"/>
                </a:cubicBezTo>
                <a:cubicBezTo>
                  <a:pt x="16126" y="20668"/>
                  <a:pt x="16173" y="20658"/>
                  <a:pt x="16218" y="20658"/>
                </a:cubicBezTo>
                <a:cubicBezTo>
                  <a:pt x="16262" y="20658"/>
                  <a:pt x="16304" y="20649"/>
                  <a:pt x="16311" y="20637"/>
                </a:cubicBezTo>
                <a:cubicBezTo>
                  <a:pt x="16318" y="20625"/>
                  <a:pt x="16372" y="20609"/>
                  <a:pt x="16431" y="20602"/>
                </a:cubicBezTo>
                <a:cubicBezTo>
                  <a:pt x="16564" y="20584"/>
                  <a:pt x="16674" y="20562"/>
                  <a:pt x="16722" y="20544"/>
                </a:cubicBezTo>
                <a:cubicBezTo>
                  <a:pt x="16743" y="20537"/>
                  <a:pt x="16815" y="20521"/>
                  <a:pt x="16883" y="20510"/>
                </a:cubicBezTo>
                <a:cubicBezTo>
                  <a:pt x="16952" y="20498"/>
                  <a:pt x="17057" y="20477"/>
                  <a:pt x="17118" y="20463"/>
                </a:cubicBezTo>
                <a:cubicBezTo>
                  <a:pt x="17180" y="20448"/>
                  <a:pt x="17286" y="20426"/>
                  <a:pt x="17354" y="20413"/>
                </a:cubicBezTo>
                <a:cubicBezTo>
                  <a:pt x="17422" y="20400"/>
                  <a:pt x="17567" y="20372"/>
                  <a:pt x="17676" y="20351"/>
                </a:cubicBezTo>
                <a:cubicBezTo>
                  <a:pt x="17785" y="20330"/>
                  <a:pt x="17922" y="20307"/>
                  <a:pt x="17980" y="20298"/>
                </a:cubicBezTo>
                <a:cubicBezTo>
                  <a:pt x="18039" y="20290"/>
                  <a:pt x="18092" y="20274"/>
                  <a:pt x="18099" y="20262"/>
                </a:cubicBezTo>
                <a:cubicBezTo>
                  <a:pt x="18106" y="20250"/>
                  <a:pt x="18160" y="20240"/>
                  <a:pt x="18218" y="20240"/>
                </a:cubicBezTo>
                <a:cubicBezTo>
                  <a:pt x="18276" y="20240"/>
                  <a:pt x="18334" y="20231"/>
                  <a:pt x="18347" y="20219"/>
                </a:cubicBezTo>
                <a:cubicBezTo>
                  <a:pt x="18360" y="20207"/>
                  <a:pt x="18420" y="20190"/>
                  <a:pt x="18482" y="20181"/>
                </a:cubicBezTo>
                <a:cubicBezTo>
                  <a:pt x="18748" y="20144"/>
                  <a:pt x="18793" y="20136"/>
                  <a:pt x="18818" y="20116"/>
                </a:cubicBezTo>
                <a:cubicBezTo>
                  <a:pt x="18832" y="20104"/>
                  <a:pt x="18882" y="20093"/>
                  <a:pt x="18929" y="20090"/>
                </a:cubicBezTo>
                <a:cubicBezTo>
                  <a:pt x="18976" y="20087"/>
                  <a:pt x="19026" y="20077"/>
                  <a:pt x="19039" y="20068"/>
                </a:cubicBezTo>
                <a:cubicBezTo>
                  <a:pt x="19053" y="20058"/>
                  <a:pt x="19108" y="20043"/>
                  <a:pt x="19163" y="20033"/>
                </a:cubicBezTo>
                <a:cubicBezTo>
                  <a:pt x="19217" y="20024"/>
                  <a:pt x="19307" y="20005"/>
                  <a:pt x="19361" y="19994"/>
                </a:cubicBezTo>
                <a:cubicBezTo>
                  <a:pt x="19652" y="19931"/>
                  <a:pt x="19718" y="19918"/>
                  <a:pt x="19831" y="19900"/>
                </a:cubicBezTo>
                <a:cubicBezTo>
                  <a:pt x="19948" y="19881"/>
                  <a:pt x="20055" y="19889"/>
                  <a:pt x="20451" y="19949"/>
                </a:cubicBezTo>
                <a:cubicBezTo>
                  <a:pt x="20671" y="19982"/>
                  <a:pt x="20759" y="19983"/>
                  <a:pt x="20961" y="19952"/>
                </a:cubicBezTo>
                <a:cubicBezTo>
                  <a:pt x="21180" y="19918"/>
                  <a:pt x="21228" y="19889"/>
                  <a:pt x="21520" y="19609"/>
                </a:cubicBezTo>
                <a:cubicBezTo>
                  <a:pt x="21550" y="19580"/>
                  <a:pt x="21574" y="19558"/>
                  <a:pt x="21600" y="19535"/>
                </a:cubicBezTo>
                <a:lnTo>
                  <a:pt x="21600" y="1935"/>
                </a:lnTo>
                <a:cubicBezTo>
                  <a:pt x="21599" y="1935"/>
                  <a:pt x="21599" y="1935"/>
                  <a:pt x="21598" y="1935"/>
                </a:cubicBezTo>
                <a:cubicBezTo>
                  <a:pt x="21553" y="1928"/>
                  <a:pt x="21478" y="1910"/>
                  <a:pt x="21430" y="1896"/>
                </a:cubicBezTo>
                <a:cubicBezTo>
                  <a:pt x="21382" y="1883"/>
                  <a:pt x="21249" y="1848"/>
                  <a:pt x="21133" y="1820"/>
                </a:cubicBezTo>
                <a:cubicBezTo>
                  <a:pt x="20780" y="1735"/>
                  <a:pt x="20538" y="1670"/>
                  <a:pt x="20501" y="1650"/>
                </a:cubicBezTo>
                <a:cubicBezTo>
                  <a:pt x="20487" y="1642"/>
                  <a:pt x="20449" y="1633"/>
                  <a:pt x="20415" y="1629"/>
                </a:cubicBezTo>
                <a:cubicBezTo>
                  <a:pt x="20380" y="1625"/>
                  <a:pt x="20336" y="1614"/>
                  <a:pt x="20315" y="1606"/>
                </a:cubicBezTo>
                <a:cubicBezTo>
                  <a:pt x="20295" y="1597"/>
                  <a:pt x="20255" y="1587"/>
                  <a:pt x="20228" y="1582"/>
                </a:cubicBezTo>
                <a:cubicBezTo>
                  <a:pt x="20201" y="1577"/>
                  <a:pt x="20162" y="1566"/>
                  <a:pt x="20142" y="1557"/>
                </a:cubicBezTo>
                <a:cubicBezTo>
                  <a:pt x="20121" y="1548"/>
                  <a:pt x="20078" y="1537"/>
                  <a:pt x="20045" y="1532"/>
                </a:cubicBezTo>
                <a:cubicBezTo>
                  <a:pt x="20012" y="1526"/>
                  <a:pt x="19965" y="1511"/>
                  <a:pt x="19941" y="1498"/>
                </a:cubicBezTo>
                <a:cubicBezTo>
                  <a:pt x="19917" y="1486"/>
                  <a:pt x="19869" y="1475"/>
                  <a:pt x="19835" y="1475"/>
                </a:cubicBezTo>
                <a:cubicBezTo>
                  <a:pt x="19801" y="1475"/>
                  <a:pt x="19766" y="1464"/>
                  <a:pt x="19758" y="1451"/>
                </a:cubicBezTo>
                <a:cubicBezTo>
                  <a:pt x="19749" y="1437"/>
                  <a:pt x="19710" y="1426"/>
                  <a:pt x="19671" y="1426"/>
                </a:cubicBezTo>
                <a:cubicBezTo>
                  <a:pt x="19631" y="1426"/>
                  <a:pt x="19593" y="1415"/>
                  <a:pt x="19584" y="1401"/>
                </a:cubicBezTo>
                <a:cubicBezTo>
                  <a:pt x="19576" y="1388"/>
                  <a:pt x="19542" y="1377"/>
                  <a:pt x="19508" y="1377"/>
                </a:cubicBezTo>
                <a:cubicBezTo>
                  <a:pt x="19475" y="1377"/>
                  <a:pt x="19428" y="1367"/>
                  <a:pt x="19404" y="1355"/>
                </a:cubicBezTo>
                <a:cubicBezTo>
                  <a:pt x="19367" y="1336"/>
                  <a:pt x="19234" y="1302"/>
                  <a:pt x="19064" y="1268"/>
                </a:cubicBezTo>
                <a:cubicBezTo>
                  <a:pt x="18917" y="1239"/>
                  <a:pt x="18422" y="1103"/>
                  <a:pt x="18381" y="1081"/>
                </a:cubicBezTo>
                <a:cubicBezTo>
                  <a:pt x="18355" y="1067"/>
                  <a:pt x="18333" y="1061"/>
                  <a:pt x="18333" y="1067"/>
                </a:cubicBezTo>
                <a:cubicBezTo>
                  <a:pt x="18333" y="1074"/>
                  <a:pt x="18297" y="1068"/>
                  <a:pt x="18252" y="1055"/>
                </a:cubicBezTo>
                <a:cubicBezTo>
                  <a:pt x="18208" y="1041"/>
                  <a:pt x="18144" y="1025"/>
                  <a:pt x="18110" y="1018"/>
                </a:cubicBezTo>
                <a:cubicBezTo>
                  <a:pt x="18076" y="1011"/>
                  <a:pt x="18038" y="995"/>
                  <a:pt x="18025" y="982"/>
                </a:cubicBezTo>
                <a:cubicBezTo>
                  <a:pt x="18012" y="970"/>
                  <a:pt x="17965" y="959"/>
                  <a:pt x="17921" y="959"/>
                </a:cubicBezTo>
                <a:cubicBezTo>
                  <a:pt x="17876" y="959"/>
                  <a:pt x="17833" y="948"/>
                  <a:pt x="17825" y="935"/>
                </a:cubicBezTo>
                <a:cubicBezTo>
                  <a:pt x="17816" y="921"/>
                  <a:pt x="17778" y="911"/>
                  <a:pt x="17738" y="911"/>
                </a:cubicBezTo>
                <a:cubicBezTo>
                  <a:pt x="17699" y="911"/>
                  <a:pt x="17660" y="899"/>
                  <a:pt x="17651" y="885"/>
                </a:cubicBezTo>
                <a:cubicBezTo>
                  <a:pt x="17643" y="872"/>
                  <a:pt x="17598" y="861"/>
                  <a:pt x="17552" y="861"/>
                </a:cubicBezTo>
                <a:cubicBezTo>
                  <a:pt x="17506" y="861"/>
                  <a:pt x="17463" y="852"/>
                  <a:pt x="17456" y="841"/>
                </a:cubicBezTo>
                <a:cubicBezTo>
                  <a:pt x="17449" y="830"/>
                  <a:pt x="17379" y="806"/>
                  <a:pt x="17300" y="789"/>
                </a:cubicBezTo>
                <a:cubicBezTo>
                  <a:pt x="17221" y="771"/>
                  <a:pt x="17078" y="735"/>
                  <a:pt x="16983" y="708"/>
                </a:cubicBezTo>
                <a:cubicBezTo>
                  <a:pt x="16788" y="652"/>
                  <a:pt x="16469" y="570"/>
                  <a:pt x="16375" y="551"/>
                </a:cubicBezTo>
                <a:cubicBezTo>
                  <a:pt x="16341" y="544"/>
                  <a:pt x="16291" y="529"/>
                  <a:pt x="16264" y="518"/>
                </a:cubicBezTo>
                <a:cubicBezTo>
                  <a:pt x="16237" y="507"/>
                  <a:pt x="16158" y="485"/>
                  <a:pt x="16090" y="468"/>
                </a:cubicBezTo>
                <a:cubicBezTo>
                  <a:pt x="16022" y="452"/>
                  <a:pt x="15944" y="430"/>
                  <a:pt x="15917" y="418"/>
                </a:cubicBezTo>
                <a:cubicBezTo>
                  <a:pt x="15889" y="406"/>
                  <a:pt x="15840" y="391"/>
                  <a:pt x="15806" y="386"/>
                </a:cubicBezTo>
                <a:cubicBezTo>
                  <a:pt x="15771" y="381"/>
                  <a:pt x="15727" y="372"/>
                  <a:pt x="15706" y="364"/>
                </a:cubicBezTo>
                <a:cubicBezTo>
                  <a:pt x="15664" y="348"/>
                  <a:pt x="15583" y="326"/>
                  <a:pt x="15458" y="296"/>
                </a:cubicBezTo>
                <a:cubicBezTo>
                  <a:pt x="15411" y="285"/>
                  <a:pt x="15171" y="224"/>
                  <a:pt x="14926" y="161"/>
                </a:cubicBezTo>
                <a:cubicBezTo>
                  <a:pt x="14523" y="57"/>
                  <a:pt x="14307" y="4"/>
                  <a:pt x="14098" y="1"/>
                </a:cubicBezTo>
                <a:close/>
              </a:path>
            </a:pathLst>
          </a:custGeom>
        </p:spPr>
      </p:pic>
      <p:sp>
        <p:nvSpPr>
          <p:cNvPr id="189" name="GENERAT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GENERATOR</a:t>
            </a:r>
          </a:p>
        </p:txBody>
      </p:sp>
      <p:sp>
        <p:nvSpPr>
          <p:cNvPr id="190" name="Three Phase (we’ll get back to that…)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Three Phase (we’ll get back to that…)</a:t>
            </a:r>
          </a:p>
          <a:p>
            <a:pPr/>
            <a:r>
              <a:t>120 - 240 - 480 Volt</a:t>
            </a:r>
          </a:p>
          <a:p>
            <a:pPr/>
            <a:r>
              <a:t>56,000 Watts</a:t>
            </a:r>
          </a:p>
          <a:p>
            <a:pPr lvl="1"/>
            <a:r>
              <a:t>(available up to about 500,000)</a:t>
            </a:r>
          </a:p>
        </p:txBody>
      </p:sp>
      <p:sp>
        <p:nvSpPr>
          <p:cNvPr id="1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lights!.jpg" descr="lights!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What’s all this about Volts and Watts?"/>
          <p:cNvSpPr txBox="1"/>
          <p:nvPr>
            <p:ph type="body" idx="22"/>
          </p:nvPr>
        </p:nvSpPr>
        <p:spPr>
          <a:xfrm>
            <a:off x="-94366" y="9254302"/>
            <a:ext cx="19621501" cy="965201"/>
          </a:xfrm>
          <a:prstGeom prst="rect">
            <a:avLst/>
          </a:prstGeom>
        </p:spPr>
        <p:txBody>
          <a:bodyPr/>
          <a:lstStyle/>
          <a:p>
            <a:pPr/>
            <a:r>
              <a:t>What’s all this about Volts and Watts?</a:t>
            </a:r>
          </a:p>
        </p:txBody>
      </p:sp>
      <p:sp>
        <p:nvSpPr>
          <p:cNvPr id="1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WATTS VS VOL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WATTS VS VOLTS</a:t>
            </a:r>
          </a:p>
        </p:txBody>
      </p:sp>
      <p:sp>
        <p:nvSpPr>
          <p:cNvPr id="199" name="VOLTS is like water pressur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VOLTS is like water pressure.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Standardized household: 120V</a:t>
            </a:r>
          </a:p>
          <a:p>
            <a:pPr>
              <a:spcBef>
                <a:spcPts val="2500"/>
              </a:spcBef>
              <a:defRPr u="sng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All household devices in US use 120V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They just “sip” or “gulp” depending on how much power they need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Battery: 1.5V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USB: 5.1V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European house: 240V</a:t>
            </a:r>
          </a:p>
        </p:txBody>
      </p:sp>
      <p:sp>
        <p:nvSpPr>
          <p:cNvPr id="200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9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WATTS VS VOL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WATTS VS VOLTS</a:t>
            </a:r>
          </a:p>
        </p:txBody>
      </p:sp>
      <p:sp>
        <p:nvSpPr>
          <p:cNvPr id="204" name="WATTS: measures power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08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WATTS: measures power.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“Gallons per minute”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Single LED: 0.02 watts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Household light: 2 - 10 watts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Refrigerator: ~300 watts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One horse: 746 watts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Window AC: 1000-1500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Our sound system: 1000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Hair dryer: 1500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RV: 4000 </a:t>
            </a:r>
          </a:p>
        </p:txBody>
      </p:sp>
      <p:sp>
        <p:nvSpPr>
          <p:cNvPr id="2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How many watt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many watts?</a:t>
            </a:r>
          </a:p>
        </p:txBody>
      </p:sp>
      <p:sp>
        <p:nvSpPr>
          <p:cNvPr id="208" name="Most things say on them!"/>
          <p:cNvSpPr txBox="1"/>
          <p:nvPr>
            <p:ph type="body" sz="half" idx="1"/>
          </p:nvPr>
        </p:nvSpPr>
        <p:spPr>
          <a:xfrm>
            <a:off x="1231900" y="2844800"/>
            <a:ext cx="11300596" cy="9327564"/>
          </a:xfrm>
          <a:prstGeom prst="rect">
            <a:avLst/>
          </a:prstGeom>
        </p:spPr>
        <p:txBody>
          <a:bodyPr/>
          <a:lstStyle/>
          <a:p>
            <a:pPr/>
            <a:r>
              <a:t>Most things say on them!</a:t>
            </a:r>
          </a:p>
        </p:txBody>
      </p:sp>
      <p:sp>
        <p:nvSpPr>
          <p:cNvPr id="20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10" name="Screenshot 2025-03-15 at 6.33.18 PM.png" descr="Screenshot 2025-03-15 at 6.33.1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27890" y="-910087"/>
            <a:ext cx="16895216" cy="17929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IMG_2233.jpeg" descr="IMG_2233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73186" y="-1053889"/>
            <a:ext cx="13754159" cy="183388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IMG_2234.jpeg" descr="IMG_2234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058755" y="-4298198"/>
            <a:ext cx="13754158" cy="183388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IMG_2235.jpeg" descr="IMG_2235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079909" y="-580708"/>
            <a:ext cx="13567674" cy="180902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2" grpId="3"/>
      <p:bldP build="whole" bldLvl="1" animBg="1" rev="0" advAuto="0" spid="211" grpId="2"/>
      <p:bldP build="whole" bldLvl="1" animBg="1" rev="0" advAuto="0" spid="210" grpId="1"/>
      <p:bldP build="whole" bldLvl="1" animBg="1" rev="0" advAuto="0" spid="213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2500" r="0" b="12500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1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17" name="Add up all the watts that your things need to determine how big a generator you get!"/>
          <p:cNvSpPr txBox="1"/>
          <p:nvPr/>
        </p:nvSpPr>
        <p:spPr>
          <a:xfrm>
            <a:off x="694757" y="2226022"/>
            <a:ext cx="3861329" cy="878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Add up all the watts that your things need to determine how big a generator you get!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WHAT IS THE DIFFERENCE BETWEEN THESE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IS THE DIFFERENCE BETWEEN THESE?</a:t>
            </a:r>
          </a:p>
        </p:txBody>
      </p:sp>
      <p:sp>
        <p:nvSpPr>
          <p:cNvPr id="2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21" name="Screenshot 2025-03-15 at 6.20.10 PM.png" descr="Screenshot 2025-03-15 at 6.20.1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2761" y="2457817"/>
            <a:ext cx="3939960" cy="5008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Screenshot 2025-03-15 at 6.20.47 PM.png" descr="Screenshot 2025-03-15 at 6.20.47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01757" y="2432446"/>
            <a:ext cx="3301423" cy="5059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Screenshot 2025-03-15 at 6.21.58 PM.png" descr="Screenshot 2025-03-15 at 6.21.5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22216" y="2432446"/>
            <a:ext cx="4556787" cy="5059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Screenshot 2025-03-15 at 6.23.36 PM.png" descr="Screenshot 2025-03-15 at 6.23.36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698038" y="2432446"/>
            <a:ext cx="8994352" cy="5059323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2awg 200 amps $1500"/>
          <p:cNvSpPr txBox="1"/>
          <p:nvPr/>
        </p:nvSpPr>
        <p:spPr>
          <a:xfrm>
            <a:off x="16634588" y="7828687"/>
            <a:ext cx="3121254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2awg</a:t>
            </a:r>
            <a:br/>
            <a:r>
              <a:t>200 amps</a:t>
            </a:r>
            <a:br/>
            <a:r>
              <a:t>$1500</a:t>
            </a:r>
          </a:p>
        </p:txBody>
      </p:sp>
      <p:sp>
        <p:nvSpPr>
          <p:cNvPr id="226" name="6awg 50 amps $500"/>
          <p:cNvSpPr txBox="1"/>
          <p:nvPr/>
        </p:nvSpPr>
        <p:spPr>
          <a:xfrm>
            <a:off x="9824894" y="7828687"/>
            <a:ext cx="2751431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6awg</a:t>
            </a:r>
            <a:br/>
            <a:r>
              <a:t>50 amps</a:t>
            </a:r>
            <a:br/>
            <a:r>
              <a:t>$500</a:t>
            </a:r>
          </a:p>
        </p:txBody>
      </p:sp>
      <p:sp>
        <p:nvSpPr>
          <p:cNvPr id="227" name="12awg 15 amps $50"/>
          <p:cNvSpPr txBox="1"/>
          <p:nvPr/>
        </p:nvSpPr>
        <p:spPr>
          <a:xfrm>
            <a:off x="5676753" y="7828687"/>
            <a:ext cx="2751431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12awg</a:t>
            </a:r>
            <a:br/>
            <a:r>
              <a:t>15 amps</a:t>
            </a:r>
            <a:br/>
            <a:r>
              <a:t>$50</a:t>
            </a:r>
          </a:p>
        </p:txBody>
      </p:sp>
      <p:sp>
        <p:nvSpPr>
          <p:cNvPr id="228" name="16awg 10 amps $20"/>
          <p:cNvSpPr txBox="1"/>
          <p:nvPr/>
        </p:nvSpPr>
        <p:spPr>
          <a:xfrm>
            <a:off x="1837026" y="7828687"/>
            <a:ext cx="2751430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16awg</a:t>
            </a:r>
            <a:br/>
            <a:r>
              <a:t>10 amps</a:t>
            </a:r>
            <a:br/>
            <a:r>
              <a:t>$20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6" grpId="3"/>
      <p:bldP build="whole" bldLvl="1" animBg="1" rev="0" advAuto="0" spid="225" grpId="4"/>
      <p:bldP build="whole" bldLvl="1" animBg="1" rev="0" advAuto="0" spid="228" grpId="1"/>
      <p:bldP build="whole" bldLvl="1" animBg="1" rev="0" advAuto="0" spid="227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Wire Gaug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Wire Gauge</a:t>
            </a:r>
          </a:p>
        </p:txBody>
      </p:sp>
      <p:sp>
        <p:nvSpPr>
          <p:cNvPr id="232" name="The thicker the wire, the more current it can carry (measured in amps)…"/>
          <p:cNvSpPr txBox="1"/>
          <p:nvPr>
            <p:ph type="body" sz="half" idx="1"/>
          </p:nvPr>
        </p:nvSpPr>
        <p:spPr>
          <a:xfrm>
            <a:off x="1231900" y="2844800"/>
            <a:ext cx="12177151" cy="94488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The thicker the wire, the more current it can carry (measured in amps)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Thinness is measured in awg. The higher the thinner.</a:t>
            </a:r>
          </a:p>
        </p:txBody>
      </p:sp>
      <p:sp>
        <p:nvSpPr>
          <p:cNvPr id="2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3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So what ARE amp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 what ARE amps?</a:t>
            </a:r>
          </a:p>
        </p:txBody>
      </p:sp>
      <p:sp>
        <p:nvSpPr>
          <p:cNvPr id="237" name="AMPs = WATTs ÷ VOLT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AMPs = WATTs ÷ VOLTs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WATTs = ?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WATTs = AMPs x VOLTs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Determines wire size. Thicker wire carries more amps.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Household wiring, outlets, and breakers can handle 15 or 20 AMPS</a:t>
            </a:r>
          </a:p>
        </p:txBody>
      </p:sp>
      <p:sp>
        <p:nvSpPr>
          <p:cNvPr id="2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3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WHAT IS THE DIFFERENCE BETWEEN THESE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IS THE DIFFERENCE BETWEEN THESE?</a:t>
            </a:r>
          </a:p>
        </p:txBody>
      </p:sp>
      <p:sp>
        <p:nvSpPr>
          <p:cNvPr id="2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42" name="Screenshot 2025-03-15 at 6.20.10 PM.png" descr="Screenshot 2025-03-15 at 6.20.1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2761" y="2457817"/>
            <a:ext cx="3939960" cy="5008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3" name="Screenshot 2025-03-15 at 6.20.47 PM.png" descr="Screenshot 2025-03-15 at 6.20.47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01757" y="2432446"/>
            <a:ext cx="3301423" cy="5059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Screenshot 2025-03-15 at 6.21.58 PM.png" descr="Screenshot 2025-03-15 at 6.21.5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22216" y="2432446"/>
            <a:ext cx="4556787" cy="5059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Screenshot 2025-03-15 at 6.23.36 PM.png" descr="Screenshot 2025-03-15 at 6.23.36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698038" y="2432446"/>
            <a:ext cx="8994352" cy="5059323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2awg 200 amps $1500"/>
          <p:cNvSpPr txBox="1"/>
          <p:nvPr/>
        </p:nvSpPr>
        <p:spPr>
          <a:xfrm>
            <a:off x="16634588" y="7828687"/>
            <a:ext cx="3121254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2awg</a:t>
            </a:r>
            <a:br/>
            <a:r>
              <a:t>200 amps</a:t>
            </a:r>
            <a:br/>
            <a:r>
              <a:t>$1500</a:t>
            </a:r>
          </a:p>
        </p:txBody>
      </p:sp>
      <p:sp>
        <p:nvSpPr>
          <p:cNvPr id="247" name="6awg 50 amps $500"/>
          <p:cNvSpPr txBox="1"/>
          <p:nvPr/>
        </p:nvSpPr>
        <p:spPr>
          <a:xfrm>
            <a:off x="9824894" y="7828687"/>
            <a:ext cx="2751431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6awg</a:t>
            </a:r>
            <a:br/>
            <a:r>
              <a:t>50 amps</a:t>
            </a:r>
            <a:br/>
            <a:r>
              <a:t>$500</a:t>
            </a:r>
          </a:p>
        </p:txBody>
      </p:sp>
      <p:sp>
        <p:nvSpPr>
          <p:cNvPr id="248" name="12awg 15 amps $50"/>
          <p:cNvSpPr txBox="1"/>
          <p:nvPr/>
        </p:nvSpPr>
        <p:spPr>
          <a:xfrm>
            <a:off x="5676753" y="7828687"/>
            <a:ext cx="2751431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12awg</a:t>
            </a:r>
            <a:br/>
            <a:r>
              <a:t>15 amps</a:t>
            </a:r>
            <a:br/>
            <a:r>
              <a:t>$50</a:t>
            </a:r>
          </a:p>
        </p:txBody>
      </p:sp>
      <p:sp>
        <p:nvSpPr>
          <p:cNvPr id="249" name="16awg 10 amps $20"/>
          <p:cNvSpPr txBox="1"/>
          <p:nvPr/>
        </p:nvSpPr>
        <p:spPr>
          <a:xfrm>
            <a:off x="1837026" y="7828687"/>
            <a:ext cx="2751430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16awg</a:t>
            </a:r>
            <a:br/>
            <a:r>
              <a:t>10 amps</a:t>
            </a:r>
            <a:br/>
            <a:r>
              <a:t>$20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banded 5.jpg" descr="banded 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72459" y="-1385696"/>
            <a:ext cx="24728918" cy="16487392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Intro"/>
          <p:cNvSpPr txBox="1"/>
          <p:nvPr>
            <p:ph type="title"/>
          </p:nvPr>
        </p:nvSpPr>
        <p:spPr>
          <a:prstGeom prst="rect">
            <a:avLst/>
          </a:prstGeom>
          <a:effectLst>
            <a:outerShdw sx="100000" sy="100000" kx="0" ky="0" algn="b" rotWithShape="0" blurRad="63500" dist="25400" dir="5400000">
              <a:srgbClr val="000000"/>
            </a:outerShdw>
          </a:effectLst>
        </p:spPr>
        <p:txBody>
          <a:bodyPr/>
          <a:lstStyle/>
          <a:p>
            <a:pPr/>
            <a:r>
              <a:t>Intro</a:t>
            </a:r>
          </a:p>
        </p:txBody>
      </p:sp>
      <p:sp>
        <p:nvSpPr>
          <p:cNvPr id="146" name="This is theory…"/>
          <p:cNvSpPr txBox="1"/>
          <p:nvPr>
            <p:ph type="body" idx="1"/>
          </p:nvPr>
        </p:nvSpPr>
        <p:spPr>
          <a:xfrm>
            <a:off x="1231900" y="2844800"/>
            <a:ext cx="14502715" cy="9448800"/>
          </a:xfrm>
          <a:prstGeom prst="rect">
            <a:avLst/>
          </a:prstGeom>
          <a:effectLst>
            <a:outerShdw sx="100000" sy="100000" kx="0" ky="0" algn="b" rotWithShape="0" blurRad="152400" dist="59567" dir="2454310">
              <a:srgbClr val="000000"/>
            </a:outerShdw>
          </a:effectLst>
        </p:spPr>
        <p:txBody>
          <a:bodyPr/>
          <a:lstStyle/>
          <a:p>
            <a:pPr/>
            <a:r>
              <a:t>This is theory</a:t>
            </a:r>
          </a:p>
          <a:p>
            <a:pPr/>
            <a:r>
              <a:t>Practical training on-playa (Thursday of build week)</a:t>
            </a:r>
          </a:p>
          <a:p>
            <a:pPr/>
            <a:r>
              <a:t>Ask questions! No rush!</a:t>
            </a:r>
          </a:p>
          <a:p>
            <a:pPr/>
            <a:r>
              <a:t>Still confused? Write down slide #</a:t>
            </a:r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xfrm>
            <a:off x="12019065" y="13049250"/>
            <a:ext cx="294743" cy="520700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4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9462" r="0" b="1946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5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53" name="What does a BREAKER protect?"/>
          <p:cNvSpPr txBox="1"/>
          <p:nvPr/>
        </p:nvSpPr>
        <p:spPr>
          <a:xfrm>
            <a:off x="3359810" y="6134099"/>
            <a:ext cx="17918380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>
                <a:solidFill>
                  <a:schemeClr val="accent5">
                    <a:lumOff val="7000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What does a BREAKER protect?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9462" r="0" b="1946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5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57" name="A BREAKER protects WIRES"/>
          <p:cNvSpPr txBox="1"/>
          <p:nvPr/>
        </p:nvSpPr>
        <p:spPr>
          <a:xfrm>
            <a:off x="4430064" y="6134099"/>
            <a:ext cx="15777872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>
                <a:solidFill>
                  <a:schemeClr val="accent5">
                    <a:lumOff val="7000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A BREAKER protects WIRES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9462" r="0" b="1946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60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1" name="A BREAKER protects downstream WIRES"/>
          <p:cNvSpPr txBox="1"/>
          <p:nvPr/>
        </p:nvSpPr>
        <p:spPr>
          <a:xfrm>
            <a:off x="817956" y="6134099"/>
            <a:ext cx="23002089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 u="sng">
                <a:solidFill>
                  <a:schemeClr val="accent5">
                    <a:lumOff val="7000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A BREAKER protects downstream WIRES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9462" r="0" b="1946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5" name="It keeps them from burning up from too many AMPS"/>
          <p:cNvSpPr txBox="1"/>
          <p:nvPr/>
        </p:nvSpPr>
        <p:spPr>
          <a:xfrm>
            <a:off x="1004900" y="5334000"/>
            <a:ext cx="22628200" cy="330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>
                <a:solidFill>
                  <a:schemeClr val="accent5">
                    <a:lumOff val="7000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It keeps them from burning up from too many AMPS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9462" r="0" b="1946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9" name="It does not care if someone is getting shocked."/>
          <p:cNvSpPr txBox="1"/>
          <p:nvPr/>
        </p:nvSpPr>
        <p:spPr>
          <a:xfrm>
            <a:off x="1728139" y="5334000"/>
            <a:ext cx="21181722" cy="330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>
                <a:solidFill>
                  <a:schemeClr val="accent5">
                    <a:lumOff val="7000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It does not care if someone is getting shocked.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9462" r="0" b="1946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7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73" name="Unless that would draw too many amps."/>
          <p:cNvSpPr txBox="1"/>
          <p:nvPr/>
        </p:nvSpPr>
        <p:spPr>
          <a:xfrm>
            <a:off x="1132840" y="6134099"/>
            <a:ext cx="22372321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>
                <a:solidFill>
                  <a:schemeClr val="accent5">
                    <a:lumOff val="7000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Unless that would draw too many amps.</a:t>
            </a:r>
          </a:p>
        </p:txBody>
      </p:sp>
      <p:sp>
        <p:nvSpPr>
          <p:cNvPr id="274" name="More about safety coming up soon."/>
          <p:cNvSpPr txBox="1"/>
          <p:nvPr/>
        </p:nvSpPr>
        <p:spPr>
          <a:xfrm>
            <a:off x="21022935" y="8590237"/>
            <a:ext cx="288827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70000"/>
              </a:lnSpc>
              <a:defRPr>
                <a:solidFill>
                  <a:srgbClr val="000000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More about safety coming up soon.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ourbiggenerator.jpg" descr="ourbiggenerator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22956" r="0" b="22956"/>
          <a:stretch>
            <a:fillRect/>
          </a:stretch>
        </p:blipFill>
        <p:spPr>
          <a:xfrm>
            <a:off x="0" y="3810000"/>
            <a:ext cx="24384000" cy="9894094"/>
          </a:xfrm>
          <a:prstGeom prst="rect">
            <a:avLst/>
          </a:prstGeom>
        </p:spPr>
      </p:pic>
      <p:sp>
        <p:nvSpPr>
          <p:cNvPr id="277" name="WHY ARE THERE FIVE WIRES COMING OUT OF THI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36575">
              <a:defRPr spc="894" sz="5590"/>
            </a:lvl1pPr>
          </a:lstStyle>
          <a:p>
            <a:pPr/>
            <a:r>
              <a:t>WHY ARE THERE FIVE WIRES COMING OUT OF THIS?</a:t>
            </a:r>
          </a:p>
        </p:txBody>
      </p:sp>
      <p:sp>
        <p:nvSpPr>
          <p:cNvPr id="278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80" name="Line"/>
          <p:cNvSpPr/>
          <p:nvPr/>
        </p:nvSpPr>
        <p:spPr>
          <a:xfrm>
            <a:off x="11327062" y="10193124"/>
            <a:ext cx="4041161" cy="1781165"/>
          </a:xfrm>
          <a:prstGeom prst="line">
            <a:avLst/>
          </a:prstGeom>
          <a:ln w="469900">
            <a:solidFill>
              <a:srgbClr val="FFFB00"/>
            </a:solidFill>
            <a:miter lim="400000"/>
            <a:tailEnd type="triangle"/>
          </a:ln>
          <a:effectLst>
            <a:outerShdw sx="100000" sy="100000" kx="0" ky="0" algn="b" rotWithShape="0" blurRad="152400" dist="59567" dir="2454310">
              <a:srgbClr val="000000">
                <a:alpha val="50255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pic>
        <p:nvPicPr>
          <p:cNvPr id="281" name="Image Layer.tiff" descr="Image Layer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663884" y="1034083"/>
            <a:ext cx="3590032" cy="28086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812" r="0" b="781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84" name="Household 120V AC"/>
          <p:cNvSpPr txBox="1"/>
          <p:nvPr>
            <p:ph type="title"/>
          </p:nvPr>
        </p:nvSpPr>
        <p:spPr>
          <a:prstGeom prst="rect">
            <a:avLst/>
          </a:prstGeom>
          <a:effectLst>
            <a:outerShdw sx="100000" sy="100000" kx="0" ky="0" algn="b" rotWithShape="0" blurRad="190500" dist="12700" dir="5400000">
              <a:srgbClr val="FFFFFF"/>
            </a:outerShdw>
          </a:effectLst>
        </p:spPr>
        <p:txBody>
          <a:bodyPr/>
          <a:lstStyle>
            <a:lvl1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Household 120V AC</a:t>
            </a:r>
          </a:p>
        </p:txBody>
      </p:sp>
      <p:sp>
        <p:nvSpPr>
          <p:cNvPr id="285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</a:p>
        </p:txBody>
      </p:sp>
      <p:sp>
        <p:nvSpPr>
          <p:cNvPr id="2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87" name="Copper = Ground…"/>
          <p:cNvSpPr txBox="1"/>
          <p:nvPr/>
        </p:nvSpPr>
        <p:spPr>
          <a:xfrm>
            <a:off x="1049591" y="5991767"/>
            <a:ext cx="6737706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Copper = Ground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Black = Hot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White = Neutral</a:t>
            </a:r>
          </a:p>
        </p:txBody>
      </p:sp>
      <p:sp>
        <p:nvSpPr>
          <p:cNvPr id="288" name="Hot is where the…"/>
          <p:cNvSpPr txBox="1"/>
          <p:nvPr/>
        </p:nvSpPr>
        <p:spPr>
          <a:xfrm>
            <a:off x="13987667" y="10566004"/>
            <a:ext cx="10795813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Hot is where the </a:t>
            </a:r>
          </a:p>
          <a:p>
            <a:pPr algn="l"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electricity “comes from”.</a:t>
            </a:r>
            <a:br/>
            <a:r>
              <a:t>Neutral is where it “goes back”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8" grpId="2"/>
      <p:bldP build="p" bldLvl="1" animBg="1" rev="0" advAuto="0" spid="28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812" r="0" b="781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91" name="THREE PHASE POWER"/>
          <p:cNvSpPr txBox="1"/>
          <p:nvPr>
            <p:ph type="title"/>
          </p:nvPr>
        </p:nvSpPr>
        <p:spPr>
          <a:prstGeom prst="rect">
            <a:avLst/>
          </a:prstGeom>
          <a:effectLst>
            <a:outerShdw sx="100000" sy="100000" kx="0" ky="0" algn="b" rotWithShape="0" blurRad="190500" dist="12700" dir="5400000">
              <a:srgbClr val="FFFFFF"/>
            </a:outerShdw>
          </a:effectLst>
        </p:spPr>
        <p:txBody>
          <a:bodyPr/>
          <a:lstStyle>
            <a:lvl1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THREE PHASE POWER</a:t>
            </a:r>
          </a:p>
        </p:txBody>
      </p:sp>
      <p:sp>
        <p:nvSpPr>
          <p:cNvPr id="292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</a:p>
        </p:txBody>
      </p:sp>
      <p:sp>
        <p:nvSpPr>
          <p:cNvPr id="2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4" name="Green = Ground…"/>
          <p:cNvSpPr txBox="1"/>
          <p:nvPr/>
        </p:nvSpPr>
        <p:spPr>
          <a:xfrm>
            <a:off x="125670" y="5717653"/>
            <a:ext cx="6277561" cy="492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Green = Ground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Black, </a:t>
            </a:r>
            <a:br/>
            <a:r>
              <a:t>Red, </a:t>
            </a:r>
            <a:br/>
            <a:r>
              <a:t>and Blue = Hot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White = Neutral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29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812" r="0" b="781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97" name="THREE PHASE POWER"/>
          <p:cNvSpPr txBox="1"/>
          <p:nvPr>
            <p:ph type="title"/>
          </p:nvPr>
        </p:nvSpPr>
        <p:spPr>
          <a:prstGeom prst="rect">
            <a:avLst/>
          </a:prstGeom>
          <a:effectLst>
            <a:outerShdw sx="100000" sy="100000" kx="0" ky="0" algn="b" rotWithShape="0" blurRad="190500" dist="12700" dir="5400000">
              <a:srgbClr val="FFFFFF"/>
            </a:outerShdw>
          </a:effectLst>
        </p:spPr>
        <p:txBody>
          <a:bodyPr/>
          <a:lstStyle>
            <a:lvl1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THREE PHASE POWER</a:t>
            </a:r>
          </a:p>
        </p:txBody>
      </p:sp>
      <p:sp>
        <p:nvSpPr>
          <p:cNvPr id="298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</a:p>
        </p:txBody>
      </p:sp>
      <p:sp>
        <p:nvSpPr>
          <p:cNvPr id="2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0" name="Black + white = 120V…"/>
          <p:cNvSpPr txBox="1"/>
          <p:nvPr/>
        </p:nvSpPr>
        <p:spPr>
          <a:xfrm>
            <a:off x="325437" y="9321605"/>
            <a:ext cx="8091120" cy="396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Black + white = 120V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Red + white = 120V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Blue + white = 120 V</a:t>
            </a:r>
          </a:p>
          <a:p>
            <a:pPr marL="711200" indent="-711200" algn="l">
              <a:buSzPct val="90000"/>
              <a:buChar char="•"/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Any two hots = 208 V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30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banded 5.jpg" descr="banded 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72459" y="-1385696"/>
            <a:ext cx="24728918" cy="16487392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Intro"/>
          <p:cNvSpPr txBox="1"/>
          <p:nvPr>
            <p:ph type="title"/>
          </p:nvPr>
        </p:nvSpPr>
        <p:spPr>
          <a:prstGeom prst="rect">
            <a:avLst/>
          </a:prstGeom>
          <a:effectLst>
            <a:outerShdw sx="100000" sy="100000" kx="0" ky="0" algn="b" rotWithShape="0" blurRad="63500" dist="25400" dir="5400000">
              <a:srgbClr val="000000"/>
            </a:outerShdw>
          </a:effectLst>
        </p:spPr>
        <p:txBody>
          <a:bodyPr/>
          <a:lstStyle/>
          <a:p>
            <a:pPr/>
            <a:r>
              <a:t>Intro</a:t>
            </a:r>
          </a:p>
        </p:txBody>
      </p:sp>
      <p:sp>
        <p:nvSpPr>
          <p:cNvPr id="151" name="Wide range of experience, from actual electricians to complete newbies…"/>
          <p:cNvSpPr txBox="1"/>
          <p:nvPr>
            <p:ph type="body" idx="1"/>
          </p:nvPr>
        </p:nvSpPr>
        <p:spPr>
          <a:xfrm>
            <a:off x="1231900" y="2844800"/>
            <a:ext cx="14502715" cy="9448800"/>
          </a:xfrm>
          <a:prstGeom prst="rect">
            <a:avLst/>
          </a:prstGeom>
          <a:effectLst>
            <a:outerShdw sx="100000" sy="100000" kx="0" ky="0" algn="b" rotWithShape="0" blurRad="152400" dist="59567" dir="2454310">
              <a:srgbClr val="000000"/>
            </a:outerShdw>
          </a:effectLst>
        </p:spPr>
        <p:txBody>
          <a:bodyPr/>
          <a:lstStyle/>
          <a:p>
            <a:pPr marL="571500" indent="-571500" defTabSz="742950">
              <a:spcBef>
                <a:spcPts val="5300"/>
              </a:spcBef>
              <a:defRPr sz="4500"/>
            </a:pPr>
            <a:r>
              <a:t>Wide range of experience, from actual electricians to complete newbies</a:t>
            </a:r>
          </a:p>
          <a:p>
            <a:pPr marL="571500" indent="-571500" defTabSz="742950">
              <a:spcBef>
                <a:spcPts val="5300"/>
              </a:spcBef>
              <a:defRPr sz="4500"/>
            </a:pPr>
            <a:r>
              <a:t>Mostly the goal is just to learn practical stuff</a:t>
            </a:r>
          </a:p>
          <a:p>
            <a:pPr lvl="1" marL="1143000" indent="-571500" defTabSz="742950">
              <a:spcBef>
                <a:spcPts val="5300"/>
              </a:spcBef>
              <a:defRPr sz="4500"/>
            </a:pPr>
            <a:r>
              <a:t>How to connect, operate, and troubleshoot our grid</a:t>
            </a:r>
          </a:p>
          <a:p>
            <a:pPr marL="571500" indent="-571500" defTabSz="742950">
              <a:spcBef>
                <a:spcPts val="5300"/>
              </a:spcBef>
              <a:defRPr sz="4500"/>
            </a:pPr>
            <a:r>
              <a:t>There is very little actual physics and math here:</a:t>
            </a:r>
          </a:p>
          <a:p>
            <a:pPr lvl="1" marL="1143000" indent="-571500" defTabSz="742950">
              <a:spcBef>
                <a:spcPts val="5300"/>
              </a:spcBef>
              <a:defRPr sz="4500"/>
            </a:pPr>
            <a:r>
              <a:t>Volts, Watts, and Amps</a:t>
            </a:r>
          </a:p>
          <a:p>
            <a:pPr lvl="1" marL="1143000" indent="-571500" defTabSz="742950">
              <a:spcBef>
                <a:spcPts val="5300"/>
              </a:spcBef>
              <a:defRPr sz="4500"/>
            </a:pPr>
            <a:r>
              <a:t>Watts = Volts x Amps</a:t>
            </a:r>
          </a:p>
        </p:txBody>
      </p:sp>
      <p:sp>
        <p:nvSpPr>
          <p:cNvPr id="152" name="Slide Number"/>
          <p:cNvSpPr txBox="1"/>
          <p:nvPr>
            <p:ph type="sldNum" sz="quarter" idx="2"/>
          </p:nvPr>
        </p:nvSpPr>
        <p:spPr>
          <a:xfrm>
            <a:off x="12019065" y="13049250"/>
            <a:ext cx="294743" cy="520700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5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812" r="0" b="781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303" name="THREE TIMES THE FUN!"/>
          <p:cNvSpPr txBox="1"/>
          <p:nvPr>
            <p:ph type="title"/>
          </p:nvPr>
        </p:nvSpPr>
        <p:spPr>
          <a:prstGeom prst="rect">
            <a:avLst/>
          </a:prstGeom>
          <a:effectLst>
            <a:outerShdw sx="100000" sy="100000" kx="0" ky="0" algn="b" rotWithShape="0" blurRad="190500" dist="12700" dir="5400000">
              <a:srgbClr val="FFFFFF"/>
            </a:outerShdw>
          </a:effectLst>
        </p:spPr>
        <p:txBody>
          <a:bodyPr/>
          <a:lstStyle>
            <a:lvl1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THREE TIMES THE FUN!</a:t>
            </a:r>
          </a:p>
        </p:txBody>
      </p:sp>
      <p:sp>
        <p:nvSpPr>
          <p:cNvPr id="304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2">
                    <a:satOff val="-5186"/>
                    <a:lumOff val="-2840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</a:p>
        </p:txBody>
      </p:sp>
      <p:sp>
        <p:nvSpPr>
          <p:cNvPr id="3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PIDER…"/>
          <p:cNvSpPr/>
          <p:nvPr/>
        </p:nvSpPr>
        <p:spPr>
          <a:xfrm>
            <a:off x="11353301" y="939006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08" name="Distribution"/>
          <p:cNvSpPr txBox="1"/>
          <p:nvPr>
            <p:ph type="title"/>
          </p:nvPr>
        </p:nvSpPr>
        <p:spPr>
          <a:xfrm>
            <a:off x="1231900" y="863600"/>
            <a:ext cx="9254075" cy="2006600"/>
          </a:xfrm>
          <a:prstGeom prst="rect">
            <a:avLst/>
          </a:prstGeom>
        </p:spPr>
        <p:txBody>
          <a:bodyPr/>
          <a:lstStyle/>
          <a:p>
            <a:pPr/>
            <a:r>
              <a:t>Distribution</a:t>
            </a:r>
          </a:p>
        </p:txBody>
      </p:sp>
      <p:sp>
        <p:nvSpPr>
          <p:cNvPr id="30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10" name="GeneratOR"/>
          <p:cNvSpPr/>
          <p:nvPr/>
        </p:nvSpPr>
        <p:spPr>
          <a:xfrm>
            <a:off x="8800651" y="4838529"/>
            <a:ext cx="6731570" cy="40389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gradFill>
            <a:gsLst>
              <a:gs pos="0">
                <a:srgbClr val="A6AAA8">
                  <a:alpha val="44000"/>
                </a:srgbClr>
              </a:gs>
              <a:gs pos="100000">
                <a:srgbClr val="53585F">
                  <a:alpha val="30000"/>
                </a:srgb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/>
            <a:r>
              <a:t>GeneratOR</a:t>
            </a:r>
          </a:p>
        </p:txBody>
      </p:sp>
      <p:sp>
        <p:nvSpPr>
          <p:cNvPr id="311" name="SPIDER…"/>
          <p:cNvSpPr/>
          <p:nvPr/>
        </p:nvSpPr>
        <p:spPr>
          <a:xfrm>
            <a:off x="1286111" y="8790089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12" name="SPIDER…"/>
          <p:cNvSpPr/>
          <p:nvPr/>
        </p:nvSpPr>
        <p:spPr>
          <a:xfrm>
            <a:off x="1286111" y="10690017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13" name="SPIDER…"/>
          <p:cNvSpPr/>
          <p:nvPr/>
        </p:nvSpPr>
        <p:spPr>
          <a:xfrm>
            <a:off x="1286111" y="6967219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14" name="SPIDER…"/>
          <p:cNvSpPr/>
          <p:nvPr/>
        </p:nvSpPr>
        <p:spPr>
          <a:xfrm>
            <a:off x="14997233" y="10136367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15" name="SPIDER…"/>
          <p:cNvSpPr/>
          <p:nvPr/>
        </p:nvSpPr>
        <p:spPr>
          <a:xfrm>
            <a:off x="13807217" y="939006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16" name="DIST…"/>
          <p:cNvSpPr/>
          <p:nvPr/>
        </p:nvSpPr>
        <p:spPr>
          <a:xfrm>
            <a:off x="17208219" y="1449029"/>
            <a:ext cx="2006601" cy="2006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201" y="0"/>
                </a:moveTo>
                <a:cubicBezTo>
                  <a:pt x="7108" y="0"/>
                  <a:pt x="7018" y="37"/>
                  <a:pt x="6952" y="103"/>
                </a:cubicBezTo>
                <a:lnTo>
                  <a:pt x="103" y="6951"/>
                </a:lnTo>
                <a:cubicBezTo>
                  <a:pt x="65" y="6989"/>
                  <a:pt x="91" y="7054"/>
                  <a:pt x="145" y="7054"/>
                </a:cubicBezTo>
                <a:lnTo>
                  <a:pt x="14172" y="7054"/>
                </a:lnTo>
                <a:cubicBezTo>
                  <a:pt x="14214" y="7054"/>
                  <a:pt x="14253" y="7038"/>
                  <a:pt x="14283" y="7008"/>
                </a:cubicBezTo>
                <a:lnTo>
                  <a:pt x="21210" y="81"/>
                </a:lnTo>
                <a:cubicBezTo>
                  <a:pt x="21240" y="51"/>
                  <a:pt x="21219" y="0"/>
                  <a:pt x="21176" y="0"/>
                </a:cubicBezTo>
                <a:lnTo>
                  <a:pt x="7201" y="0"/>
                </a:lnTo>
                <a:close/>
                <a:moveTo>
                  <a:pt x="21571" y="380"/>
                </a:moveTo>
                <a:cubicBezTo>
                  <a:pt x="21555" y="373"/>
                  <a:pt x="21534" y="375"/>
                  <a:pt x="21519" y="390"/>
                </a:cubicBezTo>
                <a:lnTo>
                  <a:pt x="14597" y="7312"/>
                </a:lnTo>
                <a:cubicBezTo>
                  <a:pt x="14564" y="7345"/>
                  <a:pt x="14546" y="7389"/>
                  <a:pt x="14546" y="7435"/>
                </a:cubicBezTo>
                <a:lnTo>
                  <a:pt x="14546" y="21490"/>
                </a:lnTo>
                <a:cubicBezTo>
                  <a:pt x="14546" y="21530"/>
                  <a:pt x="14594" y="21550"/>
                  <a:pt x="14622" y="21522"/>
                </a:cubicBezTo>
                <a:lnTo>
                  <a:pt x="21490" y="14622"/>
                </a:lnTo>
                <a:cubicBezTo>
                  <a:pt x="21561" y="14552"/>
                  <a:pt x="21600" y="14457"/>
                  <a:pt x="21600" y="14357"/>
                </a:cubicBezTo>
                <a:lnTo>
                  <a:pt x="21600" y="424"/>
                </a:lnTo>
                <a:cubicBezTo>
                  <a:pt x="21600" y="402"/>
                  <a:pt x="21588" y="387"/>
                  <a:pt x="21571" y="380"/>
                </a:cubicBezTo>
                <a:close/>
                <a:moveTo>
                  <a:pt x="78" y="7491"/>
                </a:moveTo>
                <a:cubicBezTo>
                  <a:pt x="34" y="7491"/>
                  <a:pt x="0" y="7527"/>
                  <a:pt x="0" y="7570"/>
                </a:cubicBezTo>
                <a:lnTo>
                  <a:pt x="0" y="21522"/>
                </a:lnTo>
                <a:cubicBezTo>
                  <a:pt x="0" y="21566"/>
                  <a:pt x="34" y="21600"/>
                  <a:pt x="78" y="21600"/>
                </a:cubicBezTo>
                <a:lnTo>
                  <a:pt x="14030" y="21600"/>
                </a:lnTo>
                <a:cubicBezTo>
                  <a:pt x="14073" y="21600"/>
                  <a:pt x="14109" y="21566"/>
                  <a:pt x="14109" y="21522"/>
                </a:cubicBezTo>
                <a:lnTo>
                  <a:pt x="14109" y="7570"/>
                </a:lnTo>
                <a:cubicBezTo>
                  <a:pt x="14109" y="7527"/>
                  <a:pt x="14073" y="7491"/>
                  <a:pt x="14030" y="7491"/>
                </a:cubicBezTo>
                <a:lnTo>
                  <a:pt x="78" y="7491"/>
                </a:lnTo>
                <a:close/>
              </a:path>
            </a:pathLst>
          </a:custGeom>
          <a:solidFill>
            <a:schemeClr val="accent1">
              <a:hueOff val="450000"/>
              <a:satOff val="-18071"/>
              <a:lumOff val="-1460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DIST</a:t>
            </a:r>
          </a:p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PANEL</a:t>
            </a:r>
          </a:p>
        </p:txBody>
      </p:sp>
      <p:sp>
        <p:nvSpPr>
          <p:cNvPr id="317" name="SPIDER…"/>
          <p:cNvSpPr/>
          <p:nvPr/>
        </p:nvSpPr>
        <p:spPr>
          <a:xfrm>
            <a:off x="20111611" y="1806845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18" name="DIST…"/>
          <p:cNvSpPr/>
          <p:nvPr/>
        </p:nvSpPr>
        <p:spPr>
          <a:xfrm>
            <a:off x="4321133" y="7015374"/>
            <a:ext cx="2006601" cy="2006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201" y="0"/>
                </a:moveTo>
                <a:cubicBezTo>
                  <a:pt x="7108" y="0"/>
                  <a:pt x="7018" y="37"/>
                  <a:pt x="6952" y="103"/>
                </a:cubicBezTo>
                <a:lnTo>
                  <a:pt x="103" y="6951"/>
                </a:lnTo>
                <a:cubicBezTo>
                  <a:pt x="65" y="6989"/>
                  <a:pt x="91" y="7054"/>
                  <a:pt x="145" y="7054"/>
                </a:cubicBezTo>
                <a:lnTo>
                  <a:pt x="14172" y="7054"/>
                </a:lnTo>
                <a:cubicBezTo>
                  <a:pt x="14214" y="7054"/>
                  <a:pt x="14253" y="7038"/>
                  <a:pt x="14283" y="7008"/>
                </a:cubicBezTo>
                <a:lnTo>
                  <a:pt x="21210" y="81"/>
                </a:lnTo>
                <a:cubicBezTo>
                  <a:pt x="21240" y="51"/>
                  <a:pt x="21219" y="0"/>
                  <a:pt x="21176" y="0"/>
                </a:cubicBezTo>
                <a:lnTo>
                  <a:pt x="7201" y="0"/>
                </a:lnTo>
                <a:close/>
                <a:moveTo>
                  <a:pt x="21571" y="380"/>
                </a:moveTo>
                <a:cubicBezTo>
                  <a:pt x="21555" y="373"/>
                  <a:pt x="21534" y="375"/>
                  <a:pt x="21519" y="390"/>
                </a:cubicBezTo>
                <a:lnTo>
                  <a:pt x="14597" y="7312"/>
                </a:lnTo>
                <a:cubicBezTo>
                  <a:pt x="14564" y="7345"/>
                  <a:pt x="14546" y="7389"/>
                  <a:pt x="14546" y="7435"/>
                </a:cubicBezTo>
                <a:lnTo>
                  <a:pt x="14546" y="21490"/>
                </a:lnTo>
                <a:cubicBezTo>
                  <a:pt x="14546" y="21530"/>
                  <a:pt x="14594" y="21550"/>
                  <a:pt x="14622" y="21522"/>
                </a:cubicBezTo>
                <a:lnTo>
                  <a:pt x="21490" y="14622"/>
                </a:lnTo>
                <a:cubicBezTo>
                  <a:pt x="21561" y="14552"/>
                  <a:pt x="21600" y="14457"/>
                  <a:pt x="21600" y="14357"/>
                </a:cubicBezTo>
                <a:lnTo>
                  <a:pt x="21600" y="424"/>
                </a:lnTo>
                <a:cubicBezTo>
                  <a:pt x="21600" y="402"/>
                  <a:pt x="21588" y="387"/>
                  <a:pt x="21571" y="380"/>
                </a:cubicBezTo>
                <a:close/>
                <a:moveTo>
                  <a:pt x="78" y="7491"/>
                </a:moveTo>
                <a:cubicBezTo>
                  <a:pt x="34" y="7491"/>
                  <a:pt x="0" y="7527"/>
                  <a:pt x="0" y="7570"/>
                </a:cubicBezTo>
                <a:lnTo>
                  <a:pt x="0" y="21522"/>
                </a:lnTo>
                <a:cubicBezTo>
                  <a:pt x="0" y="21566"/>
                  <a:pt x="34" y="21600"/>
                  <a:pt x="78" y="21600"/>
                </a:cubicBezTo>
                <a:lnTo>
                  <a:pt x="14030" y="21600"/>
                </a:lnTo>
                <a:cubicBezTo>
                  <a:pt x="14073" y="21600"/>
                  <a:pt x="14109" y="21566"/>
                  <a:pt x="14109" y="21522"/>
                </a:cubicBezTo>
                <a:lnTo>
                  <a:pt x="14109" y="7570"/>
                </a:lnTo>
                <a:cubicBezTo>
                  <a:pt x="14109" y="7527"/>
                  <a:pt x="14073" y="7491"/>
                  <a:pt x="14030" y="7491"/>
                </a:cubicBezTo>
                <a:lnTo>
                  <a:pt x="78" y="7491"/>
                </a:lnTo>
                <a:close/>
              </a:path>
            </a:pathLst>
          </a:custGeom>
          <a:solidFill>
            <a:schemeClr val="accent1">
              <a:hueOff val="450000"/>
              <a:satOff val="-18071"/>
              <a:lumOff val="-1460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DIST</a:t>
            </a:r>
          </a:p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PANEL</a:t>
            </a:r>
          </a:p>
        </p:txBody>
      </p:sp>
      <p:sp>
        <p:nvSpPr>
          <p:cNvPr id="319" name="DIST…"/>
          <p:cNvSpPr/>
          <p:nvPr/>
        </p:nvSpPr>
        <p:spPr>
          <a:xfrm>
            <a:off x="18032255" y="10288696"/>
            <a:ext cx="2006601" cy="2006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201" y="0"/>
                </a:moveTo>
                <a:cubicBezTo>
                  <a:pt x="7108" y="0"/>
                  <a:pt x="7018" y="37"/>
                  <a:pt x="6952" y="103"/>
                </a:cubicBezTo>
                <a:lnTo>
                  <a:pt x="103" y="6951"/>
                </a:lnTo>
                <a:cubicBezTo>
                  <a:pt x="65" y="6989"/>
                  <a:pt x="91" y="7054"/>
                  <a:pt x="145" y="7054"/>
                </a:cubicBezTo>
                <a:lnTo>
                  <a:pt x="14172" y="7054"/>
                </a:lnTo>
                <a:cubicBezTo>
                  <a:pt x="14214" y="7054"/>
                  <a:pt x="14253" y="7038"/>
                  <a:pt x="14283" y="7008"/>
                </a:cubicBezTo>
                <a:lnTo>
                  <a:pt x="21210" y="81"/>
                </a:lnTo>
                <a:cubicBezTo>
                  <a:pt x="21240" y="51"/>
                  <a:pt x="21219" y="0"/>
                  <a:pt x="21176" y="0"/>
                </a:cubicBezTo>
                <a:lnTo>
                  <a:pt x="7201" y="0"/>
                </a:lnTo>
                <a:close/>
                <a:moveTo>
                  <a:pt x="21571" y="380"/>
                </a:moveTo>
                <a:cubicBezTo>
                  <a:pt x="21555" y="373"/>
                  <a:pt x="21534" y="375"/>
                  <a:pt x="21519" y="390"/>
                </a:cubicBezTo>
                <a:lnTo>
                  <a:pt x="14597" y="7312"/>
                </a:lnTo>
                <a:cubicBezTo>
                  <a:pt x="14564" y="7345"/>
                  <a:pt x="14546" y="7389"/>
                  <a:pt x="14546" y="7435"/>
                </a:cubicBezTo>
                <a:lnTo>
                  <a:pt x="14546" y="21490"/>
                </a:lnTo>
                <a:cubicBezTo>
                  <a:pt x="14546" y="21530"/>
                  <a:pt x="14594" y="21550"/>
                  <a:pt x="14622" y="21522"/>
                </a:cubicBezTo>
                <a:lnTo>
                  <a:pt x="21490" y="14622"/>
                </a:lnTo>
                <a:cubicBezTo>
                  <a:pt x="21561" y="14552"/>
                  <a:pt x="21600" y="14457"/>
                  <a:pt x="21600" y="14357"/>
                </a:cubicBezTo>
                <a:lnTo>
                  <a:pt x="21600" y="424"/>
                </a:lnTo>
                <a:cubicBezTo>
                  <a:pt x="21600" y="402"/>
                  <a:pt x="21588" y="387"/>
                  <a:pt x="21571" y="380"/>
                </a:cubicBezTo>
                <a:close/>
                <a:moveTo>
                  <a:pt x="78" y="7491"/>
                </a:moveTo>
                <a:cubicBezTo>
                  <a:pt x="34" y="7491"/>
                  <a:pt x="0" y="7527"/>
                  <a:pt x="0" y="7570"/>
                </a:cubicBezTo>
                <a:lnTo>
                  <a:pt x="0" y="21522"/>
                </a:lnTo>
                <a:cubicBezTo>
                  <a:pt x="0" y="21566"/>
                  <a:pt x="34" y="21600"/>
                  <a:pt x="78" y="21600"/>
                </a:cubicBezTo>
                <a:lnTo>
                  <a:pt x="14030" y="21600"/>
                </a:lnTo>
                <a:cubicBezTo>
                  <a:pt x="14073" y="21600"/>
                  <a:pt x="14109" y="21566"/>
                  <a:pt x="14109" y="21522"/>
                </a:cubicBezTo>
                <a:lnTo>
                  <a:pt x="14109" y="7570"/>
                </a:lnTo>
                <a:cubicBezTo>
                  <a:pt x="14109" y="7527"/>
                  <a:pt x="14073" y="7491"/>
                  <a:pt x="14030" y="7491"/>
                </a:cubicBezTo>
                <a:lnTo>
                  <a:pt x="78" y="7491"/>
                </a:lnTo>
                <a:close/>
              </a:path>
            </a:pathLst>
          </a:custGeom>
          <a:solidFill>
            <a:schemeClr val="accent1">
              <a:hueOff val="450000"/>
              <a:satOff val="-18071"/>
              <a:lumOff val="-1460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DIST</a:t>
            </a:r>
          </a:p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PANEL</a:t>
            </a:r>
          </a:p>
        </p:txBody>
      </p:sp>
      <p:sp>
        <p:nvSpPr>
          <p:cNvPr id="320" name="Line"/>
          <p:cNvSpPr/>
          <p:nvPr/>
        </p:nvSpPr>
        <p:spPr>
          <a:xfrm>
            <a:off x="18934473" y="2634561"/>
            <a:ext cx="1326228" cy="1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grpSp>
        <p:nvGrpSpPr>
          <p:cNvPr id="323" name="Group"/>
          <p:cNvGrpSpPr/>
          <p:nvPr/>
        </p:nvGrpSpPr>
        <p:grpSpPr>
          <a:xfrm>
            <a:off x="14739518" y="3254419"/>
            <a:ext cx="3216139" cy="4829122"/>
            <a:chOff x="0" y="0"/>
            <a:chExt cx="3216137" cy="4829121"/>
          </a:xfrm>
        </p:grpSpPr>
        <p:sp>
          <p:nvSpPr>
            <p:cNvPr id="321" name="Line"/>
            <p:cNvSpPr/>
            <p:nvPr/>
          </p:nvSpPr>
          <p:spPr>
            <a:xfrm flipV="1">
              <a:off x="1984594" y="-1"/>
              <a:ext cx="1231544" cy="4829123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22" name="Line"/>
            <p:cNvSpPr/>
            <p:nvPr/>
          </p:nvSpPr>
          <p:spPr>
            <a:xfrm>
              <a:off x="0" y="4764255"/>
              <a:ext cx="2036170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grpSp>
        <p:nvGrpSpPr>
          <p:cNvPr id="340" name="Group"/>
          <p:cNvGrpSpPr/>
          <p:nvPr/>
        </p:nvGrpSpPr>
        <p:grpSpPr>
          <a:xfrm>
            <a:off x="734709" y="1587928"/>
            <a:ext cx="21180615" cy="11101910"/>
            <a:chOff x="0" y="0"/>
            <a:chExt cx="21180613" cy="11101908"/>
          </a:xfrm>
        </p:grpSpPr>
        <p:sp>
          <p:nvSpPr>
            <p:cNvPr id="324" name="Line"/>
            <p:cNvSpPr/>
            <p:nvPr/>
          </p:nvSpPr>
          <p:spPr>
            <a:xfrm>
              <a:off x="12448626" y="0"/>
              <a:ext cx="812036" cy="0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25" name="Line"/>
            <p:cNvSpPr/>
            <p:nvPr/>
          </p:nvSpPr>
          <p:spPr>
            <a:xfrm>
              <a:off x="14902090" y="0"/>
              <a:ext cx="1777107" cy="140675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26" name="Line"/>
            <p:cNvSpPr/>
            <p:nvPr/>
          </p:nvSpPr>
          <p:spPr>
            <a:xfrm flipV="1">
              <a:off x="0" y="7817105"/>
              <a:ext cx="1066096" cy="427383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27" name="Line"/>
            <p:cNvSpPr/>
            <p:nvPr/>
          </p:nvSpPr>
          <p:spPr>
            <a:xfrm>
              <a:off x="2354808" y="5949333"/>
              <a:ext cx="1672608" cy="735318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28" name="Line"/>
            <p:cNvSpPr/>
            <p:nvPr/>
          </p:nvSpPr>
          <p:spPr>
            <a:xfrm flipV="1">
              <a:off x="2354808" y="6962635"/>
              <a:ext cx="1672608" cy="772545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29" name="Line"/>
            <p:cNvSpPr/>
            <p:nvPr/>
          </p:nvSpPr>
          <p:spPr>
            <a:xfrm>
              <a:off x="5138023" y="6657707"/>
              <a:ext cx="1914466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0" name="Line"/>
            <p:cNvSpPr/>
            <p:nvPr/>
          </p:nvSpPr>
          <p:spPr>
            <a:xfrm flipH="1" flipV="1">
              <a:off x="16059903" y="6348517"/>
              <a:ext cx="1970485" cy="2535417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1" name="Line"/>
            <p:cNvSpPr/>
            <p:nvPr/>
          </p:nvSpPr>
          <p:spPr>
            <a:xfrm>
              <a:off x="6905550" y="6590277"/>
              <a:ext cx="1261887" cy="1489888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2" name="Line"/>
            <p:cNvSpPr/>
            <p:nvPr/>
          </p:nvSpPr>
          <p:spPr>
            <a:xfrm>
              <a:off x="8023922" y="8020035"/>
              <a:ext cx="5549085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3" name="Line"/>
            <p:cNvSpPr/>
            <p:nvPr/>
          </p:nvSpPr>
          <p:spPr>
            <a:xfrm flipV="1">
              <a:off x="13474968" y="6428273"/>
              <a:ext cx="1277033" cy="1615783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4" name="Line"/>
            <p:cNvSpPr/>
            <p:nvPr/>
          </p:nvSpPr>
          <p:spPr>
            <a:xfrm flipH="1" flipV="1">
              <a:off x="50381" y="8256333"/>
              <a:ext cx="149218" cy="491115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5" name="Line"/>
            <p:cNvSpPr/>
            <p:nvPr/>
          </p:nvSpPr>
          <p:spPr>
            <a:xfrm>
              <a:off x="152194" y="8754104"/>
              <a:ext cx="3087838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6" name="Line"/>
            <p:cNvSpPr/>
            <p:nvPr/>
          </p:nvSpPr>
          <p:spPr>
            <a:xfrm flipV="1">
              <a:off x="2416216" y="8747515"/>
              <a:ext cx="805806" cy="805806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7" name="Line"/>
            <p:cNvSpPr/>
            <p:nvPr/>
          </p:nvSpPr>
          <p:spPr>
            <a:xfrm>
              <a:off x="16021987" y="9149410"/>
              <a:ext cx="1792324" cy="751217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8" name="Line"/>
            <p:cNvSpPr/>
            <p:nvPr/>
          </p:nvSpPr>
          <p:spPr>
            <a:xfrm flipV="1">
              <a:off x="18907110" y="7041643"/>
              <a:ext cx="2273504" cy="2495048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39" name="Line"/>
            <p:cNvSpPr/>
            <p:nvPr/>
          </p:nvSpPr>
          <p:spPr>
            <a:xfrm>
              <a:off x="18800749" y="10090340"/>
              <a:ext cx="1609574" cy="101156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sp>
        <p:nvSpPr>
          <p:cNvPr id="341" name="SPIDER…"/>
          <p:cNvSpPr/>
          <p:nvPr/>
        </p:nvSpPr>
        <p:spPr>
          <a:xfrm>
            <a:off x="20917453" y="11938558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42" name="SPIDER…"/>
          <p:cNvSpPr/>
          <p:nvPr/>
        </p:nvSpPr>
        <p:spPr>
          <a:xfrm>
            <a:off x="20111611" y="8061420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343" name="Line"/>
          <p:cNvSpPr/>
          <p:nvPr/>
        </p:nvSpPr>
        <p:spPr>
          <a:xfrm flipV="1">
            <a:off x="21970339" y="1949081"/>
            <a:ext cx="971727" cy="344768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344" name="Line"/>
          <p:cNvSpPr/>
          <p:nvPr/>
        </p:nvSpPr>
        <p:spPr>
          <a:xfrm>
            <a:off x="21933096" y="2420848"/>
            <a:ext cx="1046213" cy="497627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345" name="Turntable"/>
          <p:cNvSpPr/>
          <p:nvPr/>
        </p:nvSpPr>
        <p:spPr>
          <a:xfrm>
            <a:off x="22897938" y="1606550"/>
            <a:ext cx="674887" cy="52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923" y="0"/>
                </a:moveTo>
                <a:cubicBezTo>
                  <a:pt x="410" y="0"/>
                  <a:pt x="0" y="538"/>
                  <a:pt x="0" y="1196"/>
                </a:cubicBezTo>
                <a:lnTo>
                  <a:pt x="0" y="20404"/>
                </a:lnTo>
                <a:cubicBezTo>
                  <a:pt x="0" y="21062"/>
                  <a:pt x="415" y="21600"/>
                  <a:pt x="923" y="21600"/>
                </a:cubicBezTo>
                <a:lnTo>
                  <a:pt x="20677" y="21600"/>
                </a:lnTo>
                <a:cubicBezTo>
                  <a:pt x="21190" y="21600"/>
                  <a:pt x="21600" y="21062"/>
                  <a:pt x="21600" y="20404"/>
                </a:cubicBezTo>
                <a:lnTo>
                  <a:pt x="21600" y="1196"/>
                </a:lnTo>
                <a:cubicBezTo>
                  <a:pt x="21600" y="531"/>
                  <a:pt x="21185" y="0"/>
                  <a:pt x="20677" y="0"/>
                </a:cubicBezTo>
                <a:lnTo>
                  <a:pt x="923" y="0"/>
                </a:lnTo>
                <a:close/>
                <a:moveTo>
                  <a:pt x="18324" y="1098"/>
                </a:moveTo>
                <a:lnTo>
                  <a:pt x="18643" y="1098"/>
                </a:lnTo>
                <a:cubicBezTo>
                  <a:pt x="18680" y="1098"/>
                  <a:pt x="18712" y="1141"/>
                  <a:pt x="18712" y="1190"/>
                </a:cubicBezTo>
                <a:lnTo>
                  <a:pt x="18712" y="1797"/>
                </a:lnTo>
                <a:cubicBezTo>
                  <a:pt x="18712" y="1839"/>
                  <a:pt x="18729" y="1881"/>
                  <a:pt x="18756" y="1902"/>
                </a:cubicBezTo>
                <a:lnTo>
                  <a:pt x="19133" y="2191"/>
                </a:lnTo>
                <a:cubicBezTo>
                  <a:pt x="19182" y="2226"/>
                  <a:pt x="19214" y="2296"/>
                  <a:pt x="19214" y="2373"/>
                </a:cubicBezTo>
                <a:lnTo>
                  <a:pt x="19214" y="3562"/>
                </a:lnTo>
                <a:cubicBezTo>
                  <a:pt x="19214" y="3625"/>
                  <a:pt x="19170" y="3680"/>
                  <a:pt x="19122" y="3680"/>
                </a:cubicBezTo>
                <a:lnTo>
                  <a:pt x="18771" y="3680"/>
                </a:lnTo>
                <a:cubicBezTo>
                  <a:pt x="18738" y="3680"/>
                  <a:pt x="18707" y="3716"/>
                  <a:pt x="18707" y="3765"/>
                </a:cubicBezTo>
                <a:lnTo>
                  <a:pt x="18707" y="3995"/>
                </a:lnTo>
                <a:cubicBezTo>
                  <a:pt x="18707" y="4044"/>
                  <a:pt x="18733" y="4093"/>
                  <a:pt x="18771" y="4107"/>
                </a:cubicBezTo>
                <a:cubicBezTo>
                  <a:pt x="19246" y="4275"/>
                  <a:pt x="19592" y="4835"/>
                  <a:pt x="19592" y="5499"/>
                </a:cubicBezTo>
                <a:cubicBezTo>
                  <a:pt x="19609" y="6164"/>
                  <a:pt x="19263" y="6724"/>
                  <a:pt x="18788" y="6892"/>
                </a:cubicBezTo>
                <a:cubicBezTo>
                  <a:pt x="18750" y="6906"/>
                  <a:pt x="18723" y="6955"/>
                  <a:pt x="18723" y="7004"/>
                </a:cubicBezTo>
                <a:lnTo>
                  <a:pt x="18723" y="13238"/>
                </a:lnTo>
                <a:cubicBezTo>
                  <a:pt x="18723" y="14022"/>
                  <a:pt x="18560" y="14799"/>
                  <a:pt x="18258" y="15477"/>
                </a:cubicBezTo>
                <a:lnTo>
                  <a:pt x="17556" y="17052"/>
                </a:lnTo>
                <a:cubicBezTo>
                  <a:pt x="17540" y="17094"/>
                  <a:pt x="17551" y="17144"/>
                  <a:pt x="17578" y="17165"/>
                </a:cubicBezTo>
                <a:lnTo>
                  <a:pt x="17644" y="17214"/>
                </a:lnTo>
                <a:cubicBezTo>
                  <a:pt x="17676" y="17235"/>
                  <a:pt x="17686" y="17290"/>
                  <a:pt x="17664" y="17325"/>
                </a:cubicBezTo>
                <a:lnTo>
                  <a:pt x="17271" y="18206"/>
                </a:lnTo>
                <a:cubicBezTo>
                  <a:pt x="17255" y="18248"/>
                  <a:pt x="17266" y="18299"/>
                  <a:pt x="17293" y="18320"/>
                </a:cubicBezTo>
                <a:lnTo>
                  <a:pt x="18577" y="19278"/>
                </a:lnTo>
                <a:cubicBezTo>
                  <a:pt x="18609" y="19299"/>
                  <a:pt x="18620" y="19354"/>
                  <a:pt x="18599" y="19389"/>
                </a:cubicBezTo>
                <a:lnTo>
                  <a:pt x="18562" y="19475"/>
                </a:lnTo>
                <a:cubicBezTo>
                  <a:pt x="18545" y="19517"/>
                  <a:pt x="18501" y="19529"/>
                  <a:pt x="18474" y="19501"/>
                </a:cubicBezTo>
                <a:lnTo>
                  <a:pt x="17195" y="18550"/>
                </a:lnTo>
                <a:cubicBezTo>
                  <a:pt x="17163" y="18529"/>
                  <a:pt x="17125" y="18543"/>
                  <a:pt x="17109" y="18578"/>
                </a:cubicBezTo>
                <a:lnTo>
                  <a:pt x="17006" y="18810"/>
                </a:lnTo>
                <a:cubicBezTo>
                  <a:pt x="16990" y="18852"/>
                  <a:pt x="17001" y="18900"/>
                  <a:pt x="17028" y="18921"/>
                </a:cubicBezTo>
                <a:lnTo>
                  <a:pt x="17141" y="19004"/>
                </a:lnTo>
                <a:cubicBezTo>
                  <a:pt x="17173" y="19025"/>
                  <a:pt x="17185" y="19081"/>
                  <a:pt x="17163" y="19116"/>
                </a:cubicBezTo>
                <a:lnTo>
                  <a:pt x="16537" y="20515"/>
                </a:lnTo>
                <a:cubicBezTo>
                  <a:pt x="16521" y="20557"/>
                  <a:pt x="16476" y="20572"/>
                  <a:pt x="16449" y="20544"/>
                </a:cubicBezTo>
                <a:lnTo>
                  <a:pt x="15370" y="19733"/>
                </a:lnTo>
                <a:cubicBezTo>
                  <a:pt x="15337" y="19712"/>
                  <a:pt x="15328" y="19656"/>
                  <a:pt x="15349" y="19621"/>
                </a:cubicBezTo>
                <a:lnTo>
                  <a:pt x="15975" y="18222"/>
                </a:lnTo>
                <a:cubicBezTo>
                  <a:pt x="15991" y="18180"/>
                  <a:pt x="16034" y="18165"/>
                  <a:pt x="16061" y="18193"/>
                </a:cubicBezTo>
                <a:lnTo>
                  <a:pt x="16174" y="18276"/>
                </a:lnTo>
                <a:cubicBezTo>
                  <a:pt x="16207" y="18297"/>
                  <a:pt x="16244" y="18285"/>
                  <a:pt x="16260" y="18250"/>
                </a:cubicBezTo>
                <a:lnTo>
                  <a:pt x="16920" y="16765"/>
                </a:lnTo>
                <a:cubicBezTo>
                  <a:pt x="16936" y="16723"/>
                  <a:pt x="16979" y="16709"/>
                  <a:pt x="17006" y="16737"/>
                </a:cubicBezTo>
                <a:lnTo>
                  <a:pt x="17070" y="16787"/>
                </a:lnTo>
                <a:cubicBezTo>
                  <a:pt x="17103" y="16808"/>
                  <a:pt x="17142" y="16794"/>
                  <a:pt x="17158" y="16759"/>
                </a:cubicBezTo>
                <a:lnTo>
                  <a:pt x="17860" y="15184"/>
                </a:lnTo>
                <a:cubicBezTo>
                  <a:pt x="18124" y="14597"/>
                  <a:pt x="18258" y="13926"/>
                  <a:pt x="18258" y="13247"/>
                </a:cubicBezTo>
                <a:lnTo>
                  <a:pt x="18258" y="6997"/>
                </a:lnTo>
                <a:cubicBezTo>
                  <a:pt x="18258" y="6948"/>
                  <a:pt x="18232" y="6900"/>
                  <a:pt x="18194" y="6886"/>
                </a:cubicBezTo>
                <a:cubicBezTo>
                  <a:pt x="17724" y="6718"/>
                  <a:pt x="17374" y="6158"/>
                  <a:pt x="17374" y="5493"/>
                </a:cubicBezTo>
                <a:cubicBezTo>
                  <a:pt x="17374" y="4828"/>
                  <a:pt x="17719" y="4268"/>
                  <a:pt x="18194" y="4100"/>
                </a:cubicBezTo>
                <a:cubicBezTo>
                  <a:pt x="18232" y="4086"/>
                  <a:pt x="18258" y="4037"/>
                  <a:pt x="18258" y="3988"/>
                </a:cubicBezTo>
                <a:lnTo>
                  <a:pt x="18258" y="3757"/>
                </a:lnTo>
                <a:cubicBezTo>
                  <a:pt x="18258" y="3715"/>
                  <a:pt x="18232" y="3674"/>
                  <a:pt x="18194" y="3674"/>
                </a:cubicBezTo>
                <a:lnTo>
                  <a:pt x="17843" y="3674"/>
                </a:lnTo>
                <a:cubicBezTo>
                  <a:pt x="17794" y="3674"/>
                  <a:pt x="17752" y="3619"/>
                  <a:pt x="17752" y="3556"/>
                </a:cubicBezTo>
                <a:lnTo>
                  <a:pt x="17752" y="2366"/>
                </a:lnTo>
                <a:cubicBezTo>
                  <a:pt x="17752" y="2289"/>
                  <a:pt x="17784" y="2217"/>
                  <a:pt x="17833" y="2182"/>
                </a:cubicBezTo>
                <a:lnTo>
                  <a:pt x="18211" y="1896"/>
                </a:lnTo>
                <a:cubicBezTo>
                  <a:pt x="18238" y="1875"/>
                  <a:pt x="18253" y="1833"/>
                  <a:pt x="18253" y="1791"/>
                </a:cubicBezTo>
                <a:lnTo>
                  <a:pt x="18253" y="1190"/>
                </a:lnTo>
                <a:cubicBezTo>
                  <a:pt x="18253" y="1141"/>
                  <a:pt x="18286" y="1098"/>
                  <a:pt x="18324" y="1098"/>
                </a:cubicBezTo>
                <a:close/>
                <a:moveTo>
                  <a:pt x="8471" y="1323"/>
                </a:moveTo>
                <a:cubicBezTo>
                  <a:pt x="12498" y="1323"/>
                  <a:pt x="15781" y="5578"/>
                  <a:pt x="15781" y="10798"/>
                </a:cubicBezTo>
                <a:cubicBezTo>
                  <a:pt x="15781" y="16018"/>
                  <a:pt x="12509" y="20279"/>
                  <a:pt x="8476" y="20279"/>
                </a:cubicBezTo>
                <a:cubicBezTo>
                  <a:pt x="4443" y="20279"/>
                  <a:pt x="1161" y="16025"/>
                  <a:pt x="1161" y="10798"/>
                </a:cubicBezTo>
                <a:cubicBezTo>
                  <a:pt x="1161" y="5571"/>
                  <a:pt x="4443" y="1323"/>
                  <a:pt x="8471" y="1323"/>
                </a:cubicBezTo>
                <a:close/>
                <a:moveTo>
                  <a:pt x="8476" y="1883"/>
                </a:moveTo>
                <a:cubicBezTo>
                  <a:pt x="4681" y="1883"/>
                  <a:pt x="1598" y="5886"/>
                  <a:pt x="1598" y="10798"/>
                </a:cubicBezTo>
                <a:cubicBezTo>
                  <a:pt x="1598" y="15710"/>
                  <a:pt x="4686" y="19711"/>
                  <a:pt x="8476" y="19711"/>
                </a:cubicBezTo>
                <a:cubicBezTo>
                  <a:pt x="12266" y="19711"/>
                  <a:pt x="15354" y="15710"/>
                  <a:pt x="15354" y="10798"/>
                </a:cubicBezTo>
                <a:cubicBezTo>
                  <a:pt x="15354" y="5886"/>
                  <a:pt x="12266" y="1883"/>
                  <a:pt x="8476" y="1883"/>
                </a:cubicBezTo>
                <a:close/>
                <a:moveTo>
                  <a:pt x="8476" y="8852"/>
                </a:moveTo>
                <a:cubicBezTo>
                  <a:pt x="9307" y="8852"/>
                  <a:pt x="9978" y="9720"/>
                  <a:pt x="9978" y="10798"/>
                </a:cubicBezTo>
                <a:cubicBezTo>
                  <a:pt x="9972" y="11875"/>
                  <a:pt x="9302" y="12742"/>
                  <a:pt x="8476" y="12742"/>
                </a:cubicBezTo>
                <a:cubicBezTo>
                  <a:pt x="7650" y="12742"/>
                  <a:pt x="6974" y="11875"/>
                  <a:pt x="6974" y="10798"/>
                </a:cubicBezTo>
                <a:cubicBezTo>
                  <a:pt x="6974" y="9727"/>
                  <a:pt x="7645" y="8852"/>
                  <a:pt x="8476" y="8852"/>
                </a:cubicBezTo>
                <a:close/>
                <a:moveTo>
                  <a:pt x="8476" y="10356"/>
                </a:moveTo>
                <a:cubicBezTo>
                  <a:pt x="8389" y="10356"/>
                  <a:pt x="8301" y="10399"/>
                  <a:pt x="8235" y="10485"/>
                </a:cubicBezTo>
                <a:cubicBezTo>
                  <a:pt x="8102" y="10657"/>
                  <a:pt x="8102" y="10936"/>
                  <a:pt x="8235" y="11108"/>
                </a:cubicBezTo>
                <a:cubicBezTo>
                  <a:pt x="8368" y="11280"/>
                  <a:pt x="8584" y="11280"/>
                  <a:pt x="8717" y="11108"/>
                </a:cubicBezTo>
                <a:cubicBezTo>
                  <a:pt x="8850" y="10936"/>
                  <a:pt x="8850" y="10657"/>
                  <a:pt x="8717" y="10485"/>
                </a:cubicBezTo>
                <a:cubicBezTo>
                  <a:pt x="8651" y="10399"/>
                  <a:pt x="8563" y="10356"/>
                  <a:pt x="8476" y="10356"/>
                </a:cubicBezTo>
                <a:close/>
                <a:moveTo>
                  <a:pt x="1566" y="18781"/>
                </a:moveTo>
                <a:cubicBezTo>
                  <a:pt x="1884" y="18781"/>
                  <a:pt x="2138" y="19117"/>
                  <a:pt x="2138" y="19523"/>
                </a:cubicBezTo>
                <a:cubicBezTo>
                  <a:pt x="2138" y="19936"/>
                  <a:pt x="1884" y="20264"/>
                  <a:pt x="1566" y="20264"/>
                </a:cubicBezTo>
                <a:cubicBezTo>
                  <a:pt x="1247" y="20264"/>
                  <a:pt x="994" y="19929"/>
                  <a:pt x="994" y="19523"/>
                </a:cubicBezTo>
                <a:cubicBezTo>
                  <a:pt x="994" y="19110"/>
                  <a:pt x="1253" y="18781"/>
                  <a:pt x="1566" y="18781"/>
                </a:cubicBezTo>
                <a:close/>
                <a:moveTo>
                  <a:pt x="3202" y="18781"/>
                </a:moveTo>
                <a:cubicBezTo>
                  <a:pt x="3521" y="18781"/>
                  <a:pt x="3774" y="19117"/>
                  <a:pt x="3774" y="19523"/>
                </a:cubicBezTo>
                <a:cubicBezTo>
                  <a:pt x="3774" y="19936"/>
                  <a:pt x="3521" y="20264"/>
                  <a:pt x="3202" y="20264"/>
                </a:cubicBezTo>
                <a:cubicBezTo>
                  <a:pt x="2884" y="20264"/>
                  <a:pt x="2629" y="19929"/>
                  <a:pt x="2629" y="19523"/>
                </a:cubicBezTo>
                <a:cubicBezTo>
                  <a:pt x="2629" y="19110"/>
                  <a:pt x="2889" y="18781"/>
                  <a:pt x="3202" y="18781"/>
                </a:cubicBezTo>
                <a:close/>
                <a:moveTo>
                  <a:pt x="20002" y="18781"/>
                </a:moveTo>
                <a:cubicBezTo>
                  <a:pt x="20321" y="18781"/>
                  <a:pt x="20574" y="19117"/>
                  <a:pt x="20574" y="19523"/>
                </a:cubicBezTo>
                <a:cubicBezTo>
                  <a:pt x="20580" y="19936"/>
                  <a:pt x="20321" y="20264"/>
                  <a:pt x="20002" y="20264"/>
                </a:cubicBezTo>
                <a:cubicBezTo>
                  <a:pt x="19684" y="20264"/>
                  <a:pt x="19430" y="19929"/>
                  <a:pt x="19430" y="19523"/>
                </a:cubicBezTo>
                <a:cubicBezTo>
                  <a:pt x="19430" y="19110"/>
                  <a:pt x="19689" y="18781"/>
                  <a:pt x="20002" y="18781"/>
                </a:cubicBezTo>
                <a:close/>
              </a:path>
            </a:pathLst>
          </a:custGeom>
          <a:gradFill>
            <a:gsLst>
              <a:gs pos="0">
                <a:schemeClr val="accent5">
                  <a:hueOff val="-129837"/>
                  <a:lumOff val="6998"/>
                </a:schemeClr>
              </a:gs>
              <a:gs pos="100000">
                <a:schemeClr val="accent5">
                  <a:hueOff val="-161200"/>
                  <a:lumOff val="-1194"/>
                  <a:alpha val="60000"/>
                </a:schemeClr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346" name="Refrigerator"/>
          <p:cNvSpPr/>
          <p:nvPr/>
        </p:nvSpPr>
        <p:spPr>
          <a:xfrm>
            <a:off x="23015001" y="2408825"/>
            <a:ext cx="431286" cy="90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7" fill="norm" stroke="1" extrusionOk="0">
                <a:moveTo>
                  <a:pt x="10798" y="0"/>
                </a:moveTo>
                <a:cubicBezTo>
                  <a:pt x="5398" y="-3"/>
                  <a:pt x="0" y="128"/>
                  <a:pt x="0" y="404"/>
                </a:cubicBezTo>
                <a:cubicBezTo>
                  <a:pt x="0" y="711"/>
                  <a:pt x="0" y="7075"/>
                  <a:pt x="0" y="12627"/>
                </a:cubicBezTo>
                <a:lnTo>
                  <a:pt x="21600" y="12627"/>
                </a:lnTo>
                <a:cubicBezTo>
                  <a:pt x="21600" y="7069"/>
                  <a:pt x="21600" y="697"/>
                  <a:pt x="21600" y="404"/>
                </a:cubicBezTo>
                <a:cubicBezTo>
                  <a:pt x="21600" y="141"/>
                  <a:pt x="16198" y="3"/>
                  <a:pt x="10798" y="0"/>
                </a:cubicBezTo>
                <a:close/>
                <a:moveTo>
                  <a:pt x="2217" y="2216"/>
                </a:moveTo>
                <a:lnTo>
                  <a:pt x="2830" y="2216"/>
                </a:lnTo>
                <a:cubicBezTo>
                  <a:pt x="2830" y="2216"/>
                  <a:pt x="2653" y="2739"/>
                  <a:pt x="2653" y="2973"/>
                </a:cubicBezTo>
                <a:cubicBezTo>
                  <a:pt x="2653" y="3291"/>
                  <a:pt x="2653" y="9406"/>
                  <a:pt x="2653" y="9724"/>
                </a:cubicBezTo>
                <a:cubicBezTo>
                  <a:pt x="2653" y="9959"/>
                  <a:pt x="2830" y="10482"/>
                  <a:pt x="2830" y="10482"/>
                </a:cubicBezTo>
                <a:lnTo>
                  <a:pt x="2217" y="10482"/>
                </a:lnTo>
                <a:cubicBezTo>
                  <a:pt x="2217" y="10482"/>
                  <a:pt x="1831" y="10090"/>
                  <a:pt x="1831" y="9701"/>
                </a:cubicBezTo>
                <a:cubicBezTo>
                  <a:pt x="1831" y="9400"/>
                  <a:pt x="1831" y="3300"/>
                  <a:pt x="1831" y="2999"/>
                </a:cubicBezTo>
                <a:cubicBezTo>
                  <a:pt x="1831" y="2609"/>
                  <a:pt x="2217" y="2216"/>
                  <a:pt x="2217" y="2216"/>
                </a:cubicBezTo>
                <a:close/>
                <a:moveTo>
                  <a:pt x="0" y="12933"/>
                </a:moveTo>
                <a:cubicBezTo>
                  <a:pt x="0" y="17288"/>
                  <a:pt x="0" y="21011"/>
                  <a:pt x="0" y="21011"/>
                </a:cubicBezTo>
                <a:lnTo>
                  <a:pt x="868" y="21011"/>
                </a:lnTo>
                <a:lnTo>
                  <a:pt x="868" y="21597"/>
                </a:lnTo>
                <a:lnTo>
                  <a:pt x="3846" y="21597"/>
                </a:lnTo>
                <a:lnTo>
                  <a:pt x="3846" y="21314"/>
                </a:lnTo>
                <a:lnTo>
                  <a:pt x="17754" y="21314"/>
                </a:lnTo>
                <a:lnTo>
                  <a:pt x="17754" y="21597"/>
                </a:lnTo>
                <a:lnTo>
                  <a:pt x="20732" y="21597"/>
                </a:lnTo>
                <a:lnTo>
                  <a:pt x="20732" y="21011"/>
                </a:lnTo>
                <a:lnTo>
                  <a:pt x="21600" y="21011"/>
                </a:lnTo>
                <a:cubicBezTo>
                  <a:pt x="21600" y="21011"/>
                  <a:pt x="21600" y="17288"/>
                  <a:pt x="21600" y="12933"/>
                </a:cubicBezTo>
                <a:lnTo>
                  <a:pt x="0" y="12933"/>
                </a:lnTo>
                <a:close/>
                <a:moveTo>
                  <a:pt x="2975" y="13738"/>
                </a:moveTo>
                <a:cubicBezTo>
                  <a:pt x="2975" y="13738"/>
                  <a:pt x="4072" y="13822"/>
                  <a:pt x="4565" y="13822"/>
                </a:cubicBezTo>
                <a:cubicBezTo>
                  <a:pt x="5234" y="13822"/>
                  <a:pt x="16363" y="13822"/>
                  <a:pt x="17031" y="13822"/>
                </a:cubicBezTo>
                <a:cubicBezTo>
                  <a:pt x="17524" y="13822"/>
                  <a:pt x="18625" y="13738"/>
                  <a:pt x="18625" y="13738"/>
                </a:cubicBezTo>
                <a:lnTo>
                  <a:pt x="18625" y="14029"/>
                </a:lnTo>
                <a:cubicBezTo>
                  <a:pt x="18625" y="14029"/>
                  <a:pt x="17800" y="14213"/>
                  <a:pt x="16982" y="14213"/>
                </a:cubicBezTo>
                <a:cubicBezTo>
                  <a:pt x="16348" y="14213"/>
                  <a:pt x="5252" y="14213"/>
                  <a:pt x="4618" y="14213"/>
                </a:cubicBezTo>
                <a:cubicBezTo>
                  <a:pt x="3800" y="14213"/>
                  <a:pt x="2975" y="14029"/>
                  <a:pt x="2975" y="14029"/>
                </a:cubicBezTo>
                <a:lnTo>
                  <a:pt x="2975" y="13738"/>
                </a:lnTo>
                <a:close/>
              </a:path>
            </a:pathLst>
          </a:custGeom>
          <a:gradFill>
            <a:gsLst>
              <a:gs pos="0">
                <a:schemeClr val="accent5">
                  <a:hueOff val="-129837"/>
                  <a:lumOff val="6998"/>
                </a:schemeClr>
              </a:gs>
              <a:gs pos="100000">
                <a:schemeClr val="accent5">
                  <a:hueOff val="-161200"/>
                  <a:lumOff val="-1194"/>
                  <a:alpha val="60000"/>
                </a:schemeClr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pic>
        <p:nvPicPr>
          <p:cNvPr id="347" name="untitled.png" descr="untitled.png"/>
          <p:cNvPicPr>
            <a:picLocks noChangeAspect="1"/>
          </p:cNvPicPr>
          <p:nvPr/>
        </p:nvPicPr>
        <p:blipFill>
          <a:blip r:embed="rId2">
            <a:extLst/>
          </a:blip>
          <a:srcRect l="12462" t="25164" r="12386" b="25088"/>
          <a:stretch>
            <a:fillRect/>
          </a:stretch>
        </p:blipFill>
        <p:spPr>
          <a:xfrm>
            <a:off x="18585868" y="1412299"/>
            <a:ext cx="3798923" cy="2514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9" h="21547" fill="norm" stroke="1" extrusionOk="0">
                <a:moveTo>
                  <a:pt x="18184" y="7"/>
                </a:moveTo>
                <a:cubicBezTo>
                  <a:pt x="17010" y="-5"/>
                  <a:pt x="14863" y="0"/>
                  <a:pt x="10931" y="14"/>
                </a:cubicBezTo>
                <a:cubicBezTo>
                  <a:pt x="6211" y="30"/>
                  <a:pt x="2326" y="59"/>
                  <a:pt x="2294" y="75"/>
                </a:cubicBezTo>
                <a:cubicBezTo>
                  <a:pt x="2214" y="116"/>
                  <a:pt x="2093" y="482"/>
                  <a:pt x="1940" y="1160"/>
                </a:cubicBezTo>
                <a:cubicBezTo>
                  <a:pt x="1869" y="1478"/>
                  <a:pt x="1719" y="2113"/>
                  <a:pt x="1607" y="2571"/>
                </a:cubicBezTo>
                <a:cubicBezTo>
                  <a:pt x="1495" y="3029"/>
                  <a:pt x="1344" y="3667"/>
                  <a:pt x="1269" y="3986"/>
                </a:cubicBezTo>
                <a:cubicBezTo>
                  <a:pt x="1139" y="4537"/>
                  <a:pt x="1004" y="5098"/>
                  <a:pt x="550" y="6992"/>
                </a:cubicBezTo>
                <a:cubicBezTo>
                  <a:pt x="440" y="7450"/>
                  <a:pt x="310" y="8021"/>
                  <a:pt x="260" y="8260"/>
                </a:cubicBezTo>
                <a:cubicBezTo>
                  <a:pt x="209" y="8499"/>
                  <a:pt x="138" y="8776"/>
                  <a:pt x="102" y="8876"/>
                </a:cubicBezTo>
                <a:cubicBezTo>
                  <a:pt x="-2" y="9159"/>
                  <a:pt x="-31" y="9541"/>
                  <a:pt x="36" y="9743"/>
                </a:cubicBezTo>
                <a:cubicBezTo>
                  <a:pt x="97" y="9923"/>
                  <a:pt x="100" y="9924"/>
                  <a:pt x="936" y="9960"/>
                </a:cubicBezTo>
                <a:lnTo>
                  <a:pt x="1774" y="9998"/>
                </a:lnTo>
                <a:lnTo>
                  <a:pt x="1859" y="11698"/>
                </a:lnTo>
                <a:cubicBezTo>
                  <a:pt x="1909" y="12698"/>
                  <a:pt x="1972" y="13515"/>
                  <a:pt x="2013" y="13677"/>
                </a:cubicBezTo>
                <a:cubicBezTo>
                  <a:pt x="2093" y="13997"/>
                  <a:pt x="2102" y="13985"/>
                  <a:pt x="1654" y="14051"/>
                </a:cubicBezTo>
                <a:cubicBezTo>
                  <a:pt x="1069" y="14138"/>
                  <a:pt x="772" y="14517"/>
                  <a:pt x="649" y="15330"/>
                </a:cubicBezTo>
                <a:cubicBezTo>
                  <a:pt x="623" y="15504"/>
                  <a:pt x="556" y="15854"/>
                  <a:pt x="501" y="16109"/>
                </a:cubicBezTo>
                <a:cubicBezTo>
                  <a:pt x="391" y="16608"/>
                  <a:pt x="390" y="17037"/>
                  <a:pt x="494" y="18435"/>
                </a:cubicBezTo>
                <a:cubicBezTo>
                  <a:pt x="522" y="18813"/>
                  <a:pt x="560" y="19408"/>
                  <a:pt x="577" y="19758"/>
                </a:cubicBezTo>
                <a:cubicBezTo>
                  <a:pt x="604" y="20315"/>
                  <a:pt x="626" y="20435"/>
                  <a:pt x="762" y="20733"/>
                </a:cubicBezTo>
                <a:cubicBezTo>
                  <a:pt x="862" y="20953"/>
                  <a:pt x="1001" y="21139"/>
                  <a:pt x="1154" y="21257"/>
                </a:cubicBezTo>
                <a:cubicBezTo>
                  <a:pt x="1372" y="21426"/>
                  <a:pt x="1456" y="21445"/>
                  <a:pt x="2206" y="21482"/>
                </a:cubicBezTo>
                <a:cubicBezTo>
                  <a:pt x="2655" y="21504"/>
                  <a:pt x="3068" y="21528"/>
                  <a:pt x="3126" y="21536"/>
                </a:cubicBezTo>
                <a:cubicBezTo>
                  <a:pt x="3183" y="21544"/>
                  <a:pt x="3292" y="21471"/>
                  <a:pt x="3367" y="21376"/>
                </a:cubicBezTo>
                <a:cubicBezTo>
                  <a:pt x="3485" y="21227"/>
                  <a:pt x="3515" y="21106"/>
                  <a:pt x="3592" y="20455"/>
                </a:cubicBezTo>
                <a:cubicBezTo>
                  <a:pt x="3641" y="20042"/>
                  <a:pt x="3682" y="19654"/>
                  <a:pt x="3687" y="19594"/>
                </a:cubicBezTo>
                <a:cubicBezTo>
                  <a:pt x="3694" y="19498"/>
                  <a:pt x="4524" y="19485"/>
                  <a:pt x="10787" y="19468"/>
                </a:cubicBezTo>
                <a:cubicBezTo>
                  <a:pt x="16437" y="19454"/>
                  <a:pt x="17884" y="19468"/>
                  <a:pt x="17898" y="19540"/>
                </a:cubicBezTo>
                <a:cubicBezTo>
                  <a:pt x="17908" y="19590"/>
                  <a:pt x="17945" y="19989"/>
                  <a:pt x="17979" y="20427"/>
                </a:cubicBezTo>
                <a:cubicBezTo>
                  <a:pt x="18071" y="21595"/>
                  <a:pt x="18023" y="21550"/>
                  <a:pt x="19183" y="21546"/>
                </a:cubicBezTo>
                <a:cubicBezTo>
                  <a:pt x="20184" y="21543"/>
                  <a:pt x="20337" y="21500"/>
                  <a:pt x="20643" y="21148"/>
                </a:cubicBezTo>
                <a:cubicBezTo>
                  <a:pt x="20909" y="20842"/>
                  <a:pt x="20982" y="20504"/>
                  <a:pt x="21039" y="19305"/>
                </a:cubicBezTo>
                <a:cubicBezTo>
                  <a:pt x="21067" y="18728"/>
                  <a:pt x="21110" y="17917"/>
                  <a:pt x="21136" y="17506"/>
                </a:cubicBezTo>
                <a:cubicBezTo>
                  <a:pt x="21175" y="16909"/>
                  <a:pt x="21172" y="16699"/>
                  <a:pt x="21118" y="16456"/>
                </a:cubicBezTo>
                <a:cubicBezTo>
                  <a:pt x="21081" y="16289"/>
                  <a:pt x="21003" y="15876"/>
                  <a:pt x="20947" y="15537"/>
                </a:cubicBezTo>
                <a:cubicBezTo>
                  <a:pt x="20890" y="15199"/>
                  <a:pt x="20809" y="14835"/>
                  <a:pt x="20764" y="14728"/>
                </a:cubicBezTo>
                <a:cubicBezTo>
                  <a:pt x="20642" y="14434"/>
                  <a:pt x="20344" y="14161"/>
                  <a:pt x="20093" y="14116"/>
                </a:cubicBezTo>
                <a:cubicBezTo>
                  <a:pt x="19738" y="14052"/>
                  <a:pt x="19735" y="14051"/>
                  <a:pt x="19823" y="13796"/>
                </a:cubicBezTo>
                <a:cubicBezTo>
                  <a:pt x="19865" y="13673"/>
                  <a:pt x="19910" y="13337"/>
                  <a:pt x="19924" y="13052"/>
                </a:cubicBezTo>
                <a:cubicBezTo>
                  <a:pt x="19958" y="12334"/>
                  <a:pt x="19956" y="12336"/>
                  <a:pt x="20129" y="12467"/>
                </a:cubicBezTo>
                <a:cubicBezTo>
                  <a:pt x="20209" y="12527"/>
                  <a:pt x="20336" y="12568"/>
                  <a:pt x="20408" y="12555"/>
                </a:cubicBezTo>
                <a:lnTo>
                  <a:pt x="20541" y="12531"/>
                </a:lnTo>
                <a:lnTo>
                  <a:pt x="20541" y="11875"/>
                </a:lnTo>
                <a:cubicBezTo>
                  <a:pt x="20541" y="11236"/>
                  <a:pt x="20545" y="11207"/>
                  <a:pt x="20697" y="10947"/>
                </a:cubicBezTo>
                <a:cubicBezTo>
                  <a:pt x="20783" y="10799"/>
                  <a:pt x="20852" y="10600"/>
                  <a:pt x="20852" y="10504"/>
                </a:cubicBezTo>
                <a:cubicBezTo>
                  <a:pt x="20852" y="10409"/>
                  <a:pt x="20874" y="10250"/>
                  <a:pt x="20900" y="10147"/>
                </a:cubicBezTo>
                <a:cubicBezTo>
                  <a:pt x="20941" y="9982"/>
                  <a:pt x="20973" y="9960"/>
                  <a:pt x="21184" y="9960"/>
                </a:cubicBezTo>
                <a:cubicBezTo>
                  <a:pt x="21336" y="9960"/>
                  <a:pt x="21449" y="9921"/>
                  <a:pt x="21497" y="9848"/>
                </a:cubicBezTo>
                <a:cubicBezTo>
                  <a:pt x="21546" y="9775"/>
                  <a:pt x="21569" y="9621"/>
                  <a:pt x="21569" y="9443"/>
                </a:cubicBezTo>
                <a:cubicBezTo>
                  <a:pt x="21569" y="9266"/>
                  <a:pt x="21546" y="9062"/>
                  <a:pt x="21497" y="8889"/>
                </a:cubicBezTo>
                <a:cubicBezTo>
                  <a:pt x="21455" y="8741"/>
                  <a:pt x="21378" y="8375"/>
                  <a:pt x="21326" y="8076"/>
                </a:cubicBezTo>
                <a:cubicBezTo>
                  <a:pt x="21273" y="7778"/>
                  <a:pt x="21104" y="6965"/>
                  <a:pt x="20951" y="6267"/>
                </a:cubicBezTo>
                <a:cubicBezTo>
                  <a:pt x="20799" y="5570"/>
                  <a:pt x="20561" y="4445"/>
                  <a:pt x="20424" y="3768"/>
                </a:cubicBezTo>
                <a:cubicBezTo>
                  <a:pt x="20288" y="3091"/>
                  <a:pt x="20145" y="2421"/>
                  <a:pt x="20106" y="2282"/>
                </a:cubicBezTo>
                <a:cubicBezTo>
                  <a:pt x="20068" y="2142"/>
                  <a:pt x="19993" y="1767"/>
                  <a:pt x="19937" y="1449"/>
                </a:cubicBezTo>
                <a:cubicBezTo>
                  <a:pt x="19792" y="609"/>
                  <a:pt x="19698" y="235"/>
                  <a:pt x="19600" y="102"/>
                </a:cubicBezTo>
                <a:cubicBezTo>
                  <a:pt x="19560" y="48"/>
                  <a:pt x="19358" y="19"/>
                  <a:pt x="18184" y="7"/>
                </a:cubicBezTo>
                <a:close/>
                <a:moveTo>
                  <a:pt x="6134" y="15619"/>
                </a:moveTo>
                <a:cubicBezTo>
                  <a:pt x="6913" y="15606"/>
                  <a:pt x="8319" y="15611"/>
                  <a:pt x="10864" y="15622"/>
                </a:cubicBezTo>
                <a:cubicBezTo>
                  <a:pt x="14728" y="15639"/>
                  <a:pt x="16496" y="15672"/>
                  <a:pt x="16531" y="15724"/>
                </a:cubicBezTo>
                <a:cubicBezTo>
                  <a:pt x="16593" y="15819"/>
                  <a:pt x="16706" y="17274"/>
                  <a:pt x="16663" y="17442"/>
                </a:cubicBezTo>
                <a:cubicBezTo>
                  <a:pt x="16634" y="17556"/>
                  <a:pt x="16233" y="17568"/>
                  <a:pt x="10782" y="17568"/>
                </a:cubicBezTo>
                <a:cubicBezTo>
                  <a:pt x="7566" y="17568"/>
                  <a:pt x="4922" y="17548"/>
                  <a:pt x="4908" y="17527"/>
                </a:cubicBezTo>
                <a:cubicBezTo>
                  <a:pt x="4894" y="17506"/>
                  <a:pt x="4900" y="17334"/>
                  <a:pt x="4922" y="17146"/>
                </a:cubicBezTo>
                <a:cubicBezTo>
                  <a:pt x="5052" y="16006"/>
                  <a:pt x="5085" y="15820"/>
                  <a:pt x="5163" y="15714"/>
                </a:cubicBezTo>
                <a:cubicBezTo>
                  <a:pt x="5201" y="15662"/>
                  <a:pt x="5354" y="15631"/>
                  <a:pt x="6134" y="15619"/>
                </a:cubicBezTo>
                <a:close/>
                <a:moveTo>
                  <a:pt x="2842" y="15871"/>
                </a:moveTo>
                <a:cubicBezTo>
                  <a:pt x="2932" y="15864"/>
                  <a:pt x="2940" y="15924"/>
                  <a:pt x="3042" y="17673"/>
                </a:cubicBezTo>
                <a:cubicBezTo>
                  <a:pt x="3068" y="18111"/>
                  <a:pt x="3114" y="18676"/>
                  <a:pt x="3146" y="18924"/>
                </a:cubicBezTo>
                <a:cubicBezTo>
                  <a:pt x="3192" y="19283"/>
                  <a:pt x="3192" y="19398"/>
                  <a:pt x="3144" y="19485"/>
                </a:cubicBezTo>
                <a:cubicBezTo>
                  <a:pt x="3095" y="19573"/>
                  <a:pt x="2967" y="19593"/>
                  <a:pt x="2502" y="19587"/>
                </a:cubicBezTo>
                <a:cubicBezTo>
                  <a:pt x="1853" y="19580"/>
                  <a:pt x="1654" y="19518"/>
                  <a:pt x="1427" y="19258"/>
                </a:cubicBezTo>
                <a:cubicBezTo>
                  <a:pt x="1174" y="18968"/>
                  <a:pt x="1192" y="19083"/>
                  <a:pt x="1037" y="16734"/>
                </a:cubicBezTo>
                <a:cubicBezTo>
                  <a:pt x="982" y="15900"/>
                  <a:pt x="976" y="15903"/>
                  <a:pt x="1972" y="15888"/>
                </a:cubicBezTo>
                <a:cubicBezTo>
                  <a:pt x="2405" y="15881"/>
                  <a:pt x="2796" y="15874"/>
                  <a:pt x="2842" y="15871"/>
                </a:cubicBezTo>
                <a:close/>
                <a:moveTo>
                  <a:pt x="19374" y="15901"/>
                </a:moveTo>
                <a:cubicBezTo>
                  <a:pt x="20170" y="15902"/>
                  <a:pt x="20502" y="15973"/>
                  <a:pt x="20548" y="16156"/>
                </a:cubicBezTo>
                <a:cubicBezTo>
                  <a:pt x="20586" y="16307"/>
                  <a:pt x="20487" y="18349"/>
                  <a:pt x="20424" y="18710"/>
                </a:cubicBezTo>
                <a:cubicBezTo>
                  <a:pt x="20347" y="19151"/>
                  <a:pt x="20280" y="19296"/>
                  <a:pt x="20061" y="19468"/>
                </a:cubicBezTo>
                <a:cubicBezTo>
                  <a:pt x="19899" y="19597"/>
                  <a:pt x="19760" y="19625"/>
                  <a:pt x="19171" y="19652"/>
                </a:cubicBezTo>
                <a:cubicBezTo>
                  <a:pt x="18317" y="19691"/>
                  <a:pt x="18334" y="19708"/>
                  <a:pt x="18405" y="18897"/>
                </a:cubicBezTo>
                <a:cubicBezTo>
                  <a:pt x="18433" y="18583"/>
                  <a:pt x="18476" y="17824"/>
                  <a:pt x="18500" y="17210"/>
                </a:cubicBezTo>
                <a:cubicBezTo>
                  <a:pt x="18524" y="16597"/>
                  <a:pt x="18556" y="16050"/>
                  <a:pt x="18570" y="15996"/>
                </a:cubicBezTo>
                <a:cubicBezTo>
                  <a:pt x="18589" y="15919"/>
                  <a:pt x="18761" y="15901"/>
                  <a:pt x="19374" y="15901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1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2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xit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clickEffect" presetSubtype="2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8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Class="entr" nodeType="afterEffect" presetSubtype="8" presetID="2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Class="entr" nodeType="after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Class="entr" nodeType="after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Class="entr" nodeType="after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Class="entr" nodeType="after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Class="entr" nodeType="after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Class="entr" nodeType="after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Class="entr" nodeType="afterEffect" presetSubtype="0" presetID="1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Class="entr" nodeType="clickEffect" presetSubtype="0" presetID="1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7" grpId="14"/>
      <p:bldP build="whole" bldLvl="1" animBg="1" rev="0" advAuto="0" spid="343" grpId="2"/>
      <p:bldP build="whole" bldLvl="1" animBg="1" rev="0" advAuto="0" spid="314" grpId="18"/>
      <p:bldP build="whole" bldLvl="1" animBg="1" rev="0" advAuto="0" spid="316" grpId="8"/>
      <p:bldP build="whole" bldLvl="1" animBg="1" rev="0" advAuto="0" spid="341" grpId="20"/>
      <p:bldP build="whole" bldLvl="1" animBg="1" rev="0" advAuto="0" spid="344" grpId="4"/>
      <p:bldP build="whole" bldLvl="1" animBg="1" rev="0" advAuto="0" spid="323" grpId="10"/>
      <p:bldP build="whole" bldLvl="1" animBg="1" rev="0" advAuto="0" spid="345" grpId="1"/>
      <p:bldP build="whole" bldLvl="1" animBg="1" rev="0" advAuto="0" spid="320" grpId="9"/>
      <p:bldP build="whole" bldLvl="1" animBg="1" rev="0" advAuto="0" spid="313" grpId="15"/>
      <p:bldP build="whole" bldLvl="1" animBg="1" rev="0" advAuto="0" spid="340" grpId="21"/>
      <p:bldP build="whole" bldLvl="1" animBg="1" rev="0" advAuto="0" spid="317" grpId="5"/>
      <p:bldP build="whole" bldLvl="1" animBg="1" rev="0" advAuto="0" spid="347" grpId="6"/>
      <p:bldP build="whole" bldLvl="1" animBg="1" rev="0" advAuto="0" spid="347" grpId="7"/>
      <p:bldP build="whole" bldLvl="1" animBg="1" rev="0" advAuto="0" spid="312" grpId="19"/>
      <p:bldP build="whole" bldLvl="1" animBg="1" rev="0" advAuto="0" spid="311" grpId="17"/>
      <p:bldP build="whole" bldLvl="1" animBg="1" rev="0" advAuto="0" spid="318" grpId="11"/>
      <p:bldP build="whole" bldLvl="1" animBg="1" rev="0" advAuto="0" spid="315" grpId="13"/>
      <p:bldP build="whole" bldLvl="1" animBg="1" rev="0" advAuto="0" spid="346" grpId="3"/>
      <p:bldP build="whole" bldLvl="1" animBg="1" rev="0" advAuto="0" spid="319" grpId="12"/>
      <p:bldP build="whole" bldLvl="1" animBg="1" rev="0" advAuto="0" spid="342" grpId="16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Distribution"/>
          <p:cNvSpPr txBox="1"/>
          <p:nvPr>
            <p:ph type="title"/>
          </p:nvPr>
        </p:nvSpPr>
        <p:spPr>
          <a:xfrm>
            <a:off x="1231900" y="863600"/>
            <a:ext cx="9254075" cy="2006600"/>
          </a:xfrm>
          <a:prstGeom prst="rect">
            <a:avLst/>
          </a:prstGeom>
        </p:spPr>
        <p:txBody>
          <a:bodyPr/>
          <a:lstStyle/>
          <a:p>
            <a:pPr/>
            <a:r>
              <a:t>Distribution</a:t>
            </a:r>
          </a:p>
        </p:txBody>
      </p:sp>
      <p:pic>
        <p:nvPicPr>
          <p:cNvPr id="350" name="Screenshot 2025-03-16 at 3.28.32 PM.png" descr="Screenshot 2025-03-16 at 3.28.3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72770" y="2205813"/>
            <a:ext cx="16638460" cy="112886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Distribution"/>
          <p:cNvSpPr txBox="1"/>
          <p:nvPr>
            <p:ph type="title"/>
          </p:nvPr>
        </p:nvSpPr>
        <p:spPr>
          <a:xfrm>
            <a:off x="1231900" y="863600"/>
            <a:ext cx="9254075" cy="2006600"/>
          </a:xfrm>
          <a:prstGeom prst="rect">
            <a:avLst/>
          </a:prstGeom>
        </p:spPr>
        <p:txBody>
          <a:bodyPr/>
          <a:lstStyle/>
          <a:p>
            <a:pPr/>
            <a:r>
              <a:t>Distribution</a:t>
            </a:r>
          </a:p>
        </p:txBody>
      </p:sp>
      <p:sp>
        <p:nvSpPr>
          <p:cNvPr id="3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4" name="GeneratOR"/>
          <p:cNvSpPr/>
          <p:nvPr/>
        </p:nvSpPr>
        <p:spPr>
          <a:xfrm>
            <a:off x="8800651" y="4838529"/>
            <a:ext cx="6731570" cy="40389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gradFill>
            <a:gsLst>
              <a:gs pos="0">
                <a:srgbClr val="A6AAA8">
                  <a:alpha val="44000"/>
                </a:srgbClr>
              </a:gs>
              <a:gs pos="100000">
                <a:srgbClr val="53585F">
                  <a:alpha val="30000"/>
                </a:srgb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lvl1pPr>
          </a:lstStyle>
          <a:p>
            <a:pPr/>
            <a:r>
              <a:t>GeneratOR</a:t>
            </a:r>
          </a:p>
        </p:txBody>
      </p:sp>
      <p:grpSp>
        <p:nvGrpSpPr>
          <p:cNvPr id="392" name="Group"/>
          <p:cNvGrpSpPr/>
          <p:nvPr/>
        </p:nvGrpSpPr>
        <p:grpSpPr>
          <a:xfrm>
            <a:off x="734709" y="939006"/>
            <a:ext cx="22838117" cy="12203512"/>
            <a:chOff x="0" y="0"/>
            <a:chExt cx="22838116" cy="12203511"/>
          </a:xfrm>
        </p:grpSpPr>
        <p:sp>
          <p:nvSpPr>
            <p:cNvPr id="355" name="SPIDER…"/>
            <p:cNvSpPr/>
            <p:nvPr/>
          </p:nvSpPr>
          <p:spPr>
            <a:xfrm>
              <a:off x="10618592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56" name="SPIDER…"/>
            <p:cNvSpPr/>
            <p:nvPr/>
          </p:nvSpPr>
          <p:spPr>
            <a:xfrm>
              <a:off x="551401" y="7851082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57" name="SPIDER…"/>
            <p:cNvSpPr/>
            <p:nvPr/>
          </p:nvSpPr>
          <p:spPr>
            <a:xfrm>
              <a:off x="551401" y="9751010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58" name="SPIDER…"/>
            <p:cNvSpPr/>
            <p:nvPr/>
          </p:nvSpPr>
          <p:spPr>
            <a:xfrm>
              <a:off x="551401" y="6028213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59" name="SPIDER…"/>
            <p:cNvSpPr/>
            <p:nvPr/>
          </p:nvSpPr>
          <p:spPr>
            <a:xfrm>
              <a:off x="14262524" y="919736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60" name="SPIDER…"/>
            <p:cNvSpPr/>
            <p:nvPr/>
          </p:nvSpPr>
          <p:spPr>
            <a:xfrm>
              <a:off x="13072509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61" name="DIST…"/>
            <p:cNvSpPr/>
            <p:nvPr/>
          </p:nvSpPr>
          <p:spPr>
            <a:xfrm>
              <a:off x="16473510" y="510022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362" name="SPIDER…"/>
            <p:cNvSpPr/>
            <p:nvPr/>
          </p:nvSpPr>
          <p:spPr>
            <a:xfrm>
              <a:off x="19376902" y="867838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63" name="DIST…"/>
            <p:cNvSpPr/>
            <p:nvPr/>
          </p:nvSpPr>
          <p:spPr>
            <a:xfrm>
              <a:off x="3586424" y="6076368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364" name="DIST…"/>
            <p:cNvSpPr/>
            <p:nvPr/>
          </p:nvSpPr>
          <p:spPr>
            <a:xfrm>
              <a:off x="17297547" y="9349689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365" name="Line"/>
            <p:cNvSpPr/>
            <p:nvPr/>
          </p:nvSpPr>
          <p:spPr>
            <a:xfrm>
              <a:off x="18199765" y="1695555"/>
              <a:ext cx="1326227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grpSp>
          <p:nvGrpSpPr>
            <p:cNvPr id="368" name="Group"/>
            <p:cNvGrpSpPr/>
            <p:nvPr/>
          </p:nvGrpSpPr>
          <p:grpSpPr>
            <a:xfrm>
              <a:off x="14004810" y="2315412"/>
              <a:ext cx="3216138" cy="4829122"/>
              <a:chOff x="0" y="0"/>
              <a:chExt cx="3216137" cy="4829121"/>
            </a:xfrm>
          </p:grpSpPr>
          <p:sp>
            <p:nvSpPr>
              <p:cNvPr id="366" name="Line"/>
              <p:cNvSpPr/>
              <p:nvPr/>
            </p:nvSpPr>
            <p:spPr>
              <a:xfrm flipV="1">
                <a:off x="1984594" y="-1"/>
                <a:ext cx="1231544" cy="4829123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67" name="Line"/>
              <p:cNvSpPr/>
              <p:nvPr/>
            </p:nvSpPr>
            <p:spPr>
              <a:xfrm>
                <a:off x="0" y="4764255"/>
                <a:ext cx="2036170" cy="1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</p:grpSp>
        <p:grpSp>
          <p:nvGrpSpPr>
            <p:cNvPr id="385" name="Group"/>
            <p:cNvGrpSpPr/>
            <p:nvPr/>
          </p:nvGrpSpPr>
          <p:grpSpPr>
            <a:xfrm>
              <a:off x="-1" y="648921"/>
              <a:ext cx="21180616" cy="11101911"/>
              <a:chOff x="0" y="0"/>
              <a:chExt cx="21180613" cy="11101908"/>
            </a:xfrm>
          </p:grpSpPr>
          <p:sp>
            <p:nvSpPr>
              <p:cNvPr id="369" name="Line"/>
              <p:cNvSpPr/>
              <p:nvPr/>
            </p:nvSpPr>
            <p:spPr>
              <a:xfrm>
                <a:off x="12448626" y="0"/>
                <a:ext cx="812036" cy="0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0" name="Line"/>
              <p:cNvSpPr/>
              <p:nvPr/>
            </p:nvSpPr>
            <p:spPr>
              <a:xfrm>
                <a:off x="14902090" y="0"/>
                <a:ext cx="1777107" cy="1406759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1" name="Line"/>
              <p:cNvSpPr/>
              <p:nvPr/>
            </p:nvSpPr>
            <p:spPr>
              <a:xfrm flipV="1">
                <a:off x="0" y="7817105"/>
                <a:ext cx="1066096" cy="427383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2" name="Line"/>
              <p:cNvSpPr/>
              <p:nvPr/>
            </p:nvSpPr>
            <p:spPr>
              <a:xfrm>
                <a:off x="2354808" y="5949333"/>
                <a:ext cx="1672608" cy="735318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3" name="Line"/>
              <p:cNvSpPr/>
              <p:nvPr/>
            </p:nvSpPr>
            <p:spPr>
              <a:xfrm flipV="1">
                <a:off x="2354808" y="6962635"/>
                <a:ext cx="1672608" cy="772545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4" name="Line"/>
              <p:cNvSpPr/>
              <p:nvPr/>
            </p:nvSpPr>
            <p:spPr>
              <a:xfrm>
                <a:off x="5138023" y="6657707"/>
                <a:ext cx="1914466" cy="1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5" name="Line"/>
              <p:cNvSpPr/>
              <p:nvPr/>
            </p:nvSpPr>
            <p:spPr>
              <a:xfrm flipH="1" flipV="1">
                <a:off x="16059903" y="6348517"/>
                <a:ext cx="1970485" cy="2535417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6" name="Line"/>
              <p:cNvSpPr/>
              <p:nvPr/>
            </p:nvSpPr>
            <p:spPr>
              <a:xfrm>
                <a:off x="6905550" y="6590277"/>
                <a:ext cx="1261887" cy="1489888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7" name="Line"/>
              <p:cNvSpPr/>
              <p:nvPr/>
            </p:nvSpPr>
            <p:spPr>
              <a:xfrm>
                <a:off x="8023922" y="8020035"/>
                <a:ext cx="5549085" cy="1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8" name="Line"/>
              <p:cNvSpPr/>
              <p:nvPr/>
            </p:nvSpPr>
            <p:spPr>
              <a:xfrm flipV="1">
                <a:off x="13474968" y="6428273"/>
                <a:ext cx="1277033" cy="1615783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79" name="Line"/>
              <p:cNvSpPr/>
              <p:nvPr/>
            </p:nvSpPr>
            <p:spPr>
              <a:xfrm flipH="1" flipV="1">
                <a:off x="50381" y="8256333"/>
                <a:ext cx="149218" cy="491115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80" name="Line"/>
              <p:cNvSpPr/>
              <p:nvPr/>
            </p:nvSpPr>
            <p:spPr>
              <a:xfrm>
                <a:off x="152194" y="8754104"/>
                <a:ext cx="3087838" cy="1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81" name="Line"/>
              <p:cNvSpPr/>
              <p:nvPr/>
            </p:nvSpPr>
            <p:spPr>
              <a:xfrm flipV="1">
                <a:off x="2416216" y="8747515"/>
                <a:ext cx="805806" cy="805806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82" name="Line"/>
              <p:cNvSpPr/>
              <p:nvPr/>
            </p:nvSpPr>
            <p:spPr>
              <a:xfrm>
                <a:off x="16021987" y="9149410"/>
                <a:ext cx="1792324" cy="751217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83" name="Line"/>
              <p:cNvSpPr/>
              <p:nvPr/>
            </p:nvSpPr>
            <p:spPr>
              <a:xfrm flipV="1">
                <a:off x="18907110" y="7041643"/>
                <a:ext cx="2273504" cy="2495048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384" name="Line"/>
              <p:cNvSpPr/>
              <p:nvPr/>
            </p:nvSpPr>
            <p:spPr>
              <a:xfrm>
                <a:off x="18800749" y="10090340"/>
                <a:ext cx="1609574" cy="1011569"/>
              </a:xfrm>
              <a:prstGeom prst="line">
                <a:avLst/>
              </a:prstGeom>
              <a:noFill/>
              <a:ln w="1016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</p:grpSp>
        <p:sp>
          <p:nvSpPr>
            <p:cNvPr id="386" name="SPIDER…"/>
            <p:cNvSpPr/>
            <p:nvPr/>
          </p:nvSpPr>
          <p:spPr>
            <a:xfrm>
              <a:off x="20182744" y="10999551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87" name="SPIDER…"/>
            <p:cNvSpPr/>
            <p:nvPr/>
          </p:nvSpPr>
          <p:spPr>
            <a:xfrm>
              <a:off x="19376902" y="7122413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388" name="Line"/>
            <p:cNvSpPr/>
            <p:nvPr/>
          </p:nvSpPr>
          <p:spPr>
            <a:xfrm flipV="1">
              <a:off x="21235631" y="1010074"/>
              <a:ext cx="971727" cy="344768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89" name="Line"/>
            <p:cNvSpPr/>
            <p:nvPr/>
          </p:nvSpPr>
          <p:spPr>
            <a:xfrm>
              <a:off x="21198387" y="1481841"/>
              <a:ext cx="1046213" cy="497627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90" name="Turntable"/>
            <p:cNvSpPr/>
            <p:nvPr/>
          </p:nvSpPr>
          <p:spPr>
            <a:xfrm>
              <a:off x="22163230" y="667543"/>
              <a:ext cx="674886" cy="520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23" y="0"/>
                  </a:moveTo>
                  <a:cubicBezTo>
                    <a:pt x="410" y="0"/>
                    <a:pt x="0" y="538"/>
                    <a:pt x="0" y="1196"/>
                  </a:cubicBezTo>
                  <a:lnTo>
                    <a:pt x="0" y="20404"/>
                  </a:lnTo>
                  <a:cubicBezTo>
                    <a:pt x="0" y="21062"/>
                    <a:pt x="415" y="21600"/>
                    <a:pt x="923" y="21600"/>
                  </a:cubicBezTo>
                  <a:lnTo>
                    <a:pt x="20677" y="21600"/>
                  </a:lnTo>
                  <a:cubicBezTo>
                    <a:pt x="21190" y="21600"/>
                    <a:pt x="21600" y="21062"/>
                    <a:pt x="21600" y="20404"/>
                  </a:cubicBezTo>
                  <a:lnTo>
                    <a:pt x="21600" y="1196"/>
                  </a:lnTo>
                  <a:cubicBezTo>
                    <a:pt x="21600" y="531"/>
                    <a:pt x="21185" y="0"/>
                    <a:pt x="20677" y="0"/>
                  </a:cubicBezTo>
                  <a:lnTo>
                    <a:pt x="923" y="0"/>
                  </a:lnTo>
                  <a:close/>
                  <a:moveTo>
                    <a:pt x="18324" y="1098"/>
                  </a:moveTo>
                  <a:lnTo>
                    <a:pt x="18643" y="1098"/>
                  </a:lnTo>
                  <a:cubicBezTo>
                    <a:pt x="18680" y="1098"/>
                    <a:pt x="18712" y="1141"/>
                    <a:pt x="18712" y="1190"/>
                  </a:cubicBezTo>
                  <a:lnTo>
                    <a:pt x="18712" y="1797"/>
                  </a:lnTo>
                  <a:cubicBezTo>
                    <a:pt x="18712" y="1839"/>
                    <a:pt x="18729" y="1881"/>
                    <a:pt x="18756" y="1902"/>
                  </a:cubicBezTo>
                  <a:lnTo>
                    <a:pt x="19133" y="2191"/>
                  </a:lnTo>
                  <a:cubicBezTo>
                    <a:pt x="19182" y="2226"/>
                    <a:pt x="19214" y="2296"/>
                    <a:pt x="19214" y="2373"/>
                  </a:cubicBezTo>
                  <a:lnTo>
                    <a:pt x="19214" y="3562"/>
                  </a:lnTo>
                  <a:cubicBezTo>
                    <a:pt x="19214" y="3625"/>
                    <a:pt x="19170" y="3680"/>
                    <a:pt x="19122" y="3680"/>
                  </a:cubicBezTo>
                  <a:lnTo>
                    <a:pt x="18771" y="3680"/>
                  </a:lnTo>
                  <a:cubicBezTo>
                    <a:pt x="18738" y="3680"/>
                    <a:pt x="18707" y="3716"/>
                    <a:pt x="18707" y="3765"/>
                  </a:cubicBezTo>
                  <a:lnTo>
                    <a:pt x="18707" y="3995"/>
                  </a:lnTo>
                  <a:cubicBezTo>
                    <a:pt x="18707" y="4044"/>
                    <a:pt x="18733" y="4093"/>
                    <a:pt x="18771" y="4107"/>
                  </a:cubicBezTo>
                  <a:cubicBezTo>
                    <a:pt x="19246" y="4275"/>
                    <a:pt x="19592" y="4835"/>
                    <a:pt x="19592" y="5499"/>
                  </a:cubicBezTo>
                  <a:cubicBezTo>
                    <a:pt x="19609" y="6164"/>
                    <a:pt x="19263" y="6724"/>
                    <a:pt x="18788" y="6892"/>
                  </a:cubicBezTo>
                  <a:cubicBezTo>
                    <a:pt x="18750" y="6906"/>
                    <a:pt x="18723" y="6955"/>
                    <a:pt x="18723" y="7004"/>
                  </a:cubicBezTo>
                  <a:lnTo>
                    <a:pt x="18723" y="13238"/>
                  </a:lnTo>
                  <a:cubicBezTo>
                    <a:pt x="18723" y="14022"/>
                    <a:pt x="18560" y="14799"/>
                    <a:pt x="18258" y="15477"/>
                  </a:cubicBezTo>
                  <a:lnTo>
                    <a:pt x="17556" y="17052"/>
                  </a:lnTo>
                  <a:cubicBezTo>
                    <a:pt x="17540" y="17094"/>
                    <a:pt x="17551" y="17144"/>
                    <a:pt x="17578" y="17165"/>
                  </a:cubicBezTo>
                  <a:lnTo>
                    <a:pt x="17644" y="17214"/>
                  </a:lnTo>
                  <a:cubicBezTo>
                    <a:pt x="17676" y="17235"/>
                    <a:pt x="17686" y="17290"/>
                    <a:pt x="17664" y="17325"/>
                  </a:cubicBezTo>
                  <a:lnTo>
                    <a:pt x="17271" y="18206"/>
                  </a:lnTo>
                  <a:cubicBezTo>
                    <a:pt x="17255" y="18248"/>
                    <a:pt x="17266" y="18299"/>
                    <a:pt x="17293" y="18320"/>
                  </a:cubicBezTo>
                  <a:lnTo>
                    <a:pt x="18577" y="19278"/>
                  </a:lnTo>
                  <a:cubicBezTo>
                    <a:pt x="18609" y="19299"/>
                    <a:pt x="18620" y="19354"/>
                    <a:pt x="18599" y="19389"/>
                  </a:cubicBezTo>
                  <a:lnTo>
                    <a:pt x="18562" y="19475"/>
                  </a:lnTo>
                  <a:cubicBezTo>
                    <a:pt x="18545" y="19517"/>
                    <a:pt x="18501" y="19529"/>
                    <a:pt x="18474" y="19501"/>
                  </a:cubicBezTo>
                  <a:lnTo>
                    <a:pt x="17195" y="18550"/>
                  </a:lnTo>
                  <a:cubicBezTo>
                    <a:pt x="17163" y="18529"/>
                    <a:pt x="17125" y="18543"/>
                    <a:pt x="17109" y="18578"/>
                  </a:cubicBezTo>
                  <a:lnTo>
                    <a:pt x="17006" y="18810"/>
                  </a:lnTo>
                  <a:cubicBezTo>
                    <a:pt x="16990" y="18852"/>
                    <a:pt x="17001" y="18900"/>
                    <a:pt x="17028" y="18921"/>
                  </a:cubicBezTo>
                  <a:lnTo>
                    <a:pt x="17141" y="19004"/>
                  </a:lnTo>
                  <a:cubicBezTo>
                    <a:pt x="17173" y="19025"/>
                    <a:pt x="17185" y="19081"/>
                    <a:pt x="17163" y="19116"/>
                  </a:cubicBezTo>
                  <a:lnTo>
                    <a:pt x="16537" y="20515"/>
                  </a:lnTo>
                  <a:cubicBezTo>
                    <a:pt x="16521" y="20557"/>
                    <a:pt x="16476" y="20572"/>
                    <a:pt x="16449" y="20544"/>
                  </a:cubicBezTo>
                  <a:lnTo>
                    <a:pt x="15370" y="19733"/>
                  </a:lnTo>
                  <a:cubicBezTo>
                    <a:pt x="15337" y="19712"/>
                    <a:pt x="15328" y="19656"/>
                    <a:pt x="15349" y="19621"/>
                  </a:cubicBezTo>
                  <a:lnTo>
                    <a:pt x="15975" y="18222"/>
                  </a:lnTo>
                  <a:cubicBezTo>
                    <a:pt x="15991" y="18180"/>
                    <a:pt x="16034" y="18165"/>
                    <a:pt x="16061" y="18193"/>
                  </a:cubicBezTo>
                  <a:lnTo>
                    <a:pt x="16174" y="18276"/>
                  </a:lnTo>
                  <a:cubicBezTo>
                    <a:pt x="16207" y="18297"/>
                    <a:pt x="16244" y="18285"/>
                    <a:pt x="16260" y="18250"/>
                  </a:cubicBezTo>
                  <a:lnTo>
                    <a:pt x="16920" y="16765"/>
                  </a:lnTo>
                  <a:cubicBezTo>
                    <a:pt x="16936" y="16723"/>
                    <a:pt x="16979" y="16709"/>
                    <a:pt x="17006" y="16737"/>
                  </a:cubicBezTo>
                  <a:lnTo>
                    <a:pt x="17070" y="16787"/>
                  </a:lnTo>
                  <a:cubicBezTo>
                    <a:pt x="17103" y="16808"/>
                    <a:pt x="17142" y="16794"/>
                    <a:pt x="17158" y="16759"/>
                  </a:cubicBezTo>
                  <a:lnTo>
                    <a:pt x="17860" y="15184"/>
                  </a:lnTo>
                  <a:cubicBezTo>
                    <a:pt x="18124" y="14597"/>
                    <a:pt x="18258" y="13926"/>
                    <a:pt x="18258" y="13247"/>
                  </a:cubicBezTo>
                  <a:lnTo>
                    <a:pt x="18258" y="6997"/>
                  </a:lnTo>
                  <a:cubicBezTo>
                    <a:pt x="18258" y="6948"/>
                    <a:pt x="18232" y="6900"/>
                    <a:pt x="18194" y="6886"/>
                  </a:cubicBezTo>
                  <a:cubicBezTo>
                    <a:pt x="17724" y="6718"/>
                    <a:pt x="17374" y="6158"/>
                    <a:pt x="17374" y="5493"/>
                  </a:cubicBezTo>
                  <a:cubicBezTo>
                    <a:pt x="17374" y="4828"/>
                    <a:pt x="17719" y="4268"/>
                    <a:pt x="18194" y="4100"/>
                  </a:cubicBezTo>
                  <a:cubicBezTo>
                    <a:pt x="18232" y="4086"/>
                    <a:pt x="18258" y="4037"/>
                    <a:pt x="18258" y="3988"/>
                  </a:cubicBezTo>
                  <a:lnTo>
                    <a:pt x="18258" y="3757"/>
                  </a:lnTo>
                  <a:cubicBezTo>
                    <a:pt x="18258" y="3715"/>
                    <a:pt x="18232" y="3674"/>
                    <a:pt x="18194" y="3674"/>
                  </a:cubicBezTo>
                  <a:lnTo>
                    <a:pt x="17843" y="3674"/>
                  </a:lnTo>
                  <a:cubicBezTo>
                    <a:pt x="17794" y="3674"/>
                    <a:pt x="17752" y="3619"/>
                    <a:pt x="17752" y="3556"/>
                  </a:cubicBezTo>
                  <a:lnTo>
                    <a:pt x="17752" y="2366"/>
                  </a:lnTo>
                  <a:cubicBezTo>
                    <a:pt x="17752" y="2289"/>
                    <a:pt x="17784" y="2217"/>
                    <a:pt x="17833" y="2182"/>
                  </a:cubicBezTo>
                  <a:lnTo>
                    <a:pt x="18211" y="1896"/>
                  </a:lnTo>
                  <a:cubicBezTo>
                    <a:pt x="18238" y="1875"/>
                    <a:pt x="18253" y="1833"/>
                    <a:pt x="18253" y="1791"/>
                  </a:cubicBezTo>
                  <a:lnTo>
                    <a:pt x="18253" y="1190"/>
                  </a:lnTo>
                  <a:cubicBezTo>
                    <a:pt x="18253" y="1141"/>
                    <a:pt x="18286" y="1098"/>
                    <a:pt x="18324" y="1098"/>
                  </a:cubicBezTo>
                  <a:close/>
                  <a:moveTo>
                    <a:pt x="8471" y="1323"/>
                  </a:moveTo>
                  <a:cubicBezTo>
                    <a:pt x="12498" y="1323"/>
                    <a:pt x="15781" y="5578"/>
                    <a:pt x="15781" y="10798"/>
                  </a:cubicBezTo>
                  <a:cubicBezTo>
                    <a:pt x="15781" y="16018"/>
                    <a:pt x="12509" y="20279"/>
                    <a:pt x="8476" y="20279"/>
                  </a:cubicBezTo>
                  <a:cubicBezTo>
                    <a:pt x="4443" y="20279"/>
                    <a:pt x="1161" y="16025"/>
                    <a:pt x="1161" y="10798"/>
                  </a:cubicBezTo>
                  <a:cubicBezTo>
                    <a:pt x="1161" y="5571"/>
                    <a:pt x="4443" y="1323"/>
                    <a:pt x="8471" y="1323"/>
                  </a:cubicBezTo>
                  <a:close/>
                  <a:moveTo>
                    <a:pt x="8476" y="1883"/>
                  </a:moveTo>
                  <a:cubicBezTo>
                    <a:pt x="4681" y="1883"/>
                    <a:pt x="1598" y="5886"/>
                    <a:pt x="1598" y="10798"/>
                  </a:cubicBezTo>
                  <a:cubicBezTo>
                    <a:pt x="1598" y="15710"/>
                    <a:pt x="4686" y="19711"/>
                    <a:pt x="8476" y="19711"/>
                  </a:cubicBezTo>
                  <a:cubicBezTo>
                    <a:pt x="12266" y="19711"/>
                    <a:pt x="15354" y="15710"/>
                    <a:pt x="15354" y="10798"/>
                  </a:cubicBezTo>
                  <a:cubicBezTo>
                    <a:pt x="15354" y="5886"/>
                    <a:pt x="12266" y="1883"/>
                    <a:pt x="8476" y="1883"/>
                  </a:cubicBezTo>
                  <a:close/>
                  <a:moveTo>
                    <a:pt x="8476" y="8852"/>
                  </a:moveTo>
                  <a:cubicBezTo>
                    <a:pt x="9307" y="8852"/>
                    <a:pt x="9978" y="9720"/>
                    <a:pt x="9978" y="10798"/>
                  </a:cubicBezTo>
                  <a:cubicBezTo>
                    <a:pt x="9972" y="11875"/>
                    <a:pt x="9302" y="12742"/>
                    <a:pt x="8476" y="12742"/>
                  </a:cubicBezTo>
                  <a:cubicBezTo>
                    <a:pt x="7650" y="12742"/>
                    <a:pt x="6974" y="11875"/>
                    <a:pt x="6974" y="10798"/>
                  </a:cubicBezTo>
                  <a:cubicBezTo>
                    <a:pt x="6974" y="9727"/>
                    <a:pt x="7645" y="8852"/>
                    <a:pt x="8476" y="8852"/>
                  </a:cubicBezTo>
                  <a:close/>
                  <a:moveTo>
                    <a:pt x="8476" y="10356"/>
                  </a:moveTo>
                  <a:cubicBezTo>
                    <a:pt x="8389" y="10356"/>
                    <a:pt x="8301" y="10399"/>
                    <a:pt x="8235" y="10485"/>
                  </a:cubicBezTo>
                  <a:cubicBezTo>
                    <a:pt x="8102" y="10657"/>
                    <a:pt x="8102" y="10936"/>
                    <a:pt x="8235" y="11108"/>
                  </a:cubicBezTo>
                  <a:cubicBezTo>
                    <a:pt x="8368" y="11280"/>
                    <a:pt x="8584" y="11280"/>
                    <a:pt x="8717" y="11108"/>
                  </a:cubicBezTo>
                  <a:cubicBezTo>
                    <a:pt x="8850" y="10936"/>
                    <a:pt x="8850" y="10657"/>
                    <a:pt x="8717" y="10485"/>
                  </a:cubicBezTo>
                  <a:cubicBezTo>
                    <a:pt x="8651" y="10399"/>
                    <a:pt x="8563" y="10356"/>
                    <a:pt x="8476" y="10356"/>
                  </a:cubicBezTo>
                  <a:close/>
                  <a:moveTo>
                    <a:pt x="1566" y="18781"/>
                  </a:moveTo>
                  <a:cubicBezTo>
                    <a:pt x="1884" y="18781"/>
                    <a:pt x="2138" y="19117"/>
                    <a:pt x="2138" y="19523"/>
                  </a:cubicBezTo>
                  <a:cubicBezTo>
                    <a:pt x="2138" y="19936"/>
                    <a:pt x="1884" y="20264"/>
                    <a:pt x="1566" y="20264"/>
                  </a:cubicBezTo>
                  <a:cubicBezTo>
                    <a:pt x="1247" y="20264"/>
                    <a:pt x="994" y="19929"/>
                    <a:pt x="994" y="19523"/>
                  </a:cubicBezTo>
                  <a:cubicBezTo>
                    <a:pt x="994" y="19110"/>
                    <a:pt x="1253" y="18781"/>
                    <a:pt x="1566" y="18781"/>
                  </a:cubicBezTo>
                  <a:close/>
                  <a:moveTo>
                    <a:pt x="3202" y="18781"/>
                  </a:moveTo>
                  <a:cubicBezTo>
                    <a:pt x="3521" y="18781"/>
                    <a:pt x="3774" y="19117"/>
                    <a:pt x="3774" y="19523"/>
                  </a:cubicBezTo>
                  <a:cubicBezTo>
                    <a:pt x="3774" y="19936"/>
                    <a:pt x="3521" y="20264"/>
                    <a:pt x="3202" y="20264"/>
                  </a:cubicBezTo>
                  <a:cubicBezTo>
                    <a:pt x="2884" y="20264"/>
                    <a:pt x="2629" y="19929"/>
                    <a:pt x="2629" y="19523"/>
                  </a:cubicBezTo>
                  <a:cubicBezTo>
                    <a:pt x="2629" y="19110"/>
                    <a:pt x="2889" y="18781"/>
                    <a:pt x="3202" y="18781"/>
                  </a:cubicBezTo>
                  <a:close/>
                  <a:moveTo>
                    <a:pt x="20002" y="18781"/>
                  </a:moveTo>
                  <a:cubicBezTo>
                    <a:pt x="20321" y="18781"/>
                    <a:pt x="20574" y="19117"/>
                    <a:pt x="20574" y="19523"/>
                  </a:cubicBezTo>
                  <a:cubicBezTo>
                    <a:pt x="20580" y="19936"/>
                    <a:pt x="20321" y="20264"/>
                    <a:pt x="20002" y="20264"/>
                  </a:cubicBezTo>
                  <a:cubicBezTo>
                    <a:pt x="19684" y="20264"/>
                    <a:pt x="19430" y="19929"/>
                    <a:pt x="19430" y="19523"/>
                  </a:cubicBezTo>
                  <a:cubicBezTo>
                    <a:pt x="19430" y="19110"/>
                    <a:pt x="19689" y="18781"/>
                    <a:pt x="20002" y="1878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91" name="Refrigerator"/>
            <p:cNvSpPr/>
            <p:nvPr/>
          </p:nvSpPr>
          <p:spPr>
            <a:xfrm>
              <a:off x="22280292" y="1469818"/>
              <a:ext cx="431287" cy="90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7" fill="norm" stroke="1" extrusionOk="0">
                  <a:moveTo>
                    <a:pt x="10798" y="0"/>
                  </a:moveTo>
                  <a:cubicBezTo>
                    <a:pt x="5398" y="-3"/>
                    <a:pt x="0" y="128"/>
                    <a:pt x="0" y="404"/>
                  </a:cubicBezTo>
                  <a:cubicBezTo>
                    <a:pt x="0" y="711"/>
                    <a:pt x="0" y="7075"/>
                    <a:pt x="0" y="12627"/>
                  </a:cubicBezTo>
                  <a:lnTo>
                    <a:pt x="21600" y="12627"/>
                  </a:lnTo>
                  <a:cubicBezTo>
                    <a:pt x="21600" y="7069"/>
                    <a:pt x="21600" y="697"/>
                    <a:pt x="21600" y="404"/>
                  </a:cubicBezTo>
                  <a:cubicBezTo>
                    <a:pt x="21600" y="141"/>
                    <a:pt x="16198" y="3"/>
                    <a:pt x="10798" y="0"/>
                  </a:cubicBezTo>
                  <a:close/>
                  <a:moveTo>
                    <a:pt x="2217" y="2216"/>
                  </a:moveTo>
                  <a:lnTo>
                    <a:pt x="2830" y="2216"/>
                  </a:lnTo>
                  <a:cubicBezTo>
                    <a:pt x="2830" y="2216"/>
                    <a:pt x="2653" y="2739"/>
                    <a:pt x="2653" y="2973"/>
                  </a:cubicBezTo>
                  <a:cubicBezTo>
                    <a:pt x="2653" y="3291"/>
                    <a:pt x="2653" y="9406"/>
                    <a:pt x="2653" y="9724"/>
                  </a:cubicBezTo>
                  <a:cubicBezTo>
                    <a:pt x="2653" y="9959"/>
                    <a:pt x="2830" y="10482"/>
                    <a:pt x="2830" y="10482"/>
                  </a:cubicBezTo>
                  <a:lnTo>
                    <a:pt x="2217" y="10482"/>
                  </a:lnTo>
                  <a:cubicBezTo>
                    <a:pt x="2217" y="10482"/>
                    <a:pt x="1831" y="10090"/>
                    <a:pt x="1831" y="9701"/>
                  </a:cubicBezTo>
                  <a:cubicBezTo>
                    <a:pt x="1831" y="9400"/>
                    <a:pt x="1831" y="3300"/>
                    <a:pt x="1831" y="2999"/>
                  </a:cubicBezTo>
                  <a:cubicBezTo>
                    <a:pt x="1831" y="2609"/>
                    <a:pt x="2217" y="2216"/>
                    <a:pt x="2217" y="2216"/>
                  </a:cubicBezTo>
                  <a:close/>
                  <a:moveTo>
                    <a:pt x="0" y="12933"/>
                  </a:moveTo>
                  <a:cubicBezTo>
                    <a:pt x="0" y="17288"/>
                    <a:pt x="0" y="21011"/>
                    <a:pt x="0" y="21011"/>
                  </a:cubicBezTo>
                  <a:lnTo>
                    <a:pt x="868" y="21011"/>
                  </a:lnTo>
                  <a:lnTo>
                    <a:pt x="868" y="21597"/>
                  </a:lnTo>
                  <a:lnTo>
                    <a:pt x="3846" y="21597"/>
                  </a:lnTo>
                  <a:lnTo>
                    <a:pt x="3846" y="21314"/>
                  </a:lnTo>
                  <a:lnTo>
                    <a:pt x="17754" y="21314"/>
                  </a:lnTo>
                  <a:lnTo>
                    <a:pt x="17754" y="21597"/>
                  </a:lnTo>
                  <a:lnTo>
                    <a:pt x="20732" y="21597"/>
                  </a:lnTo>
                  <a:lnTo>
                    <a:pt x="20732" y="21011"/>
                  </a:lnTo>
                  <a:lnTo>
                    <a:pt x="21600" y="21011"/>
                  </a:lnTo>
                  <a:cubicBezTo>
                    <a:pt x="21600" y="21011"/>
                    <a:pt x="21600" y="17288"/>
                    <a:pt x="21600" y="12933"/>
                  </a:cubicBezTo>
                  <a:lnTo>
                    <a:pt x="0" y="12933"/>
                  </a:lnTo>
                  <a:close/>
                  <a:moveTo>
                    <a:pt x="2975" y="13738"/>
                  </a:moveTo>
                  <a:cubicBezTo>
                    <a:pt x="2975" y="13738"/>
                    <a:pt x="4072" y="13822"/>
                    <a:pt x="4565" y="13822"/>
                  </a:cubicBezTo>
                  <a:cubicBezTo>
                    <a:pt x="5234" y="13822"/>
                    <a:pt x="16363" y="13822"/>
                    <a:pt x="17031" y="13822"/>
                  </a:cubicBezTo>
                  <a:cubicBezTo>
                    <a:pt x="17524" y="13822"/>
                    <a:pt x="18625" y="13738"/>
                    <a:pt x="18625" y="13738"/>
                  </a:cubicBezTo>
                  <a:lnTo>
                    <a:pt x="18625" y="14029"/>
                  </a:lnTo>
                  <a:cubicBezTo>
                    <a:pt x="18625" y="14029"/>
                    <a:pt x="17800" y="14213"/>
                    <a:pt x="16982" y="14213"/>
                  </a:cubicBezTo>
                  <a:cubicBezTo>
                    <a:pt x="16348" y="14213"/>
                    <a:pt x="5252" y="14213"/>
                    <a:pt x="4618" y="14213"/>
                  </a:cubicBezTo>
                  <a:cubicBezTo>
                    <a:pt x="3800" y="14213"/>
                    <a:pt x="2975" y="14029"/>
                    <a:pt x="2975" y="14029"/>
                  </a:cubicBezTo>
                  <a:lnTo>
                    <a:pt x="2975" y="137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pic>
        <p:nvPicPr>
          <p:cNvPr id="393" name="ourbiggenerator.jpg" descr="ourbiggenerator.jpg"/>
          <p:cNvPicPr>
            <a:picLocks noChangeAspect="1"/>
          </p:cNvPicPr>
          <p:nvPr/>
        </p:nvPicPr>
        <p:blipFill>
          <a:blip r:embed="rId2">
            <a:extLst/>
          </a:blip>
          <a:srcRect l="0" t="22956" r="0" b="22956"/>
          <a:stretch>
            <a:fillRect/>
          </a:stretch>
        </p:blipFill>
        <p:spPr>
          <a:xfrm>
            <a:off x="3358818" y="3472062"/>
            <a:ext cx="17589836" cy="71372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500" fill="hold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92" grpId="1"/>
      <p:bldP build="whole" bldLvl="1" animBg="1" rev="0" advAuto="0" spid="393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5 WIRE BANDED CABLE"/>
          <p:cNvSpPr txBox="1"/>
          <p:nvPr>
            <p:ph type="title"/>
          </p:nvPr>
        </p:nvSpPr>
        <p:spPr>
          <a:xfrm>
            <a:off x="1231900" y="863600"/>
            <a:ext cx="9845273" cy="2006600"/>
          </a:xfrm>
          <a:prstGeom prst="rect">
            <a:avLst/>
          </a:prstGeom>
        </p:spPr>
        <p:txBody>
          <a:bodyPr/>
          <a:lstStyle>
            <a:lvl1pPr defTabSz="734694">
              <a:defRPr spc="882" sz="5518"/>
            </a:lvl1pPr>
          </a:lstStyle>
          <a:p>
            <a:pPr/>
            <a:r>
              <a:t>5 WIRE BANDED CABLE</a:t>
            </a:r>
          </a:p>
        </p:txBody>
      </p:sp>
      <p:sp>
        <p:nvSpPr>
          <p:cNvPr id="39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399" name="Group"/>
          <p:cNvGrpSpPr/>
          <p:nvPr/>
        </p:nvGrpSpPr>
        <p:grpSpPr>
          <a:xfrm>
            <a:off x="14739518" y="3254419"/>
            <a:ext cx="3216139" cy="4829122"/>
            <a:chOff x="0" y="0"/>
            <a:chExt cx="3216137" cy="4829121"/>
          </a:xfrm>
        </p:grpSpPr>
        <p:sp>
          <p:nvSpPr>
            <p:cNvPr id="397" name="Line"/>
            <p:cNvSpPr/>
            <p:nvPr/>
          </p:nvSpPr>
          <p:spPr>
            <a:xfrm flipV="1">
              <a:off x="1984594" y="-1"/>
              <a:ext cx="1231544" cy="4829123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398" name="Line"/>
            <p:cNvSpPr/>
            <p:nvPr/>
          </p:nvSpPr>
          <p:spPr>
            <a:xfrm>
              <a:off x="0" y="4764255"/>
              <a:ext cx="2036170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sp>
        <p:nvSpPr>
          <p:cNvPr id="400" name="Line"/>
          <p:cNvSpPr/>
          <p:nvPr/>
        </p:nvSpPr>
        <p:spPr>
          <a:xfrm>
            <a:off x="5872733" y="8245636"/>
            <a:ext cx="1914465" cy="1"/>
          </a:xfrm>
          <a:prstGeom prst="line">
            <a:avLst/>
          </a:prstGeom>
          <a:ln w="368300">
            <a:solidFill>
              <a:schemeClr val="accent2">
                <a:satOff val="44164"/>
                <a:lumOff val="1423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01" name="Line"/>
          <p:cNvSpPr/>
          <p:nvPr/>
        </p:nvSpPr>
        <p:spPr>
          <a:xfrm flipH="1" flipV="1">
            <a:off x="16794611" y="7936446"/>
            <a:ext cx="1970485" cy="2535417"/>
          </a:xfrm>
          <a:prstGeom prst="line">
            <a:avLst/>
          </a:prstGeom>
          <a:ln w="368300">
            <a:solidFill>
              <a:schemeClr val="accent2">
                <a:satOff val="44164"/>
                <a:lumOff val="1423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02" name="Line"/>
          <p:cNvSpPr/>
          <p:nvPr/>
        </p:nvSpPr>
        <p:spPr>
          <a:xfrm>
            <a:off x="7640259" y="8178206"/>
            <a:ext cx="1261887" cy="1489888"/>
          </a:xfrm>
          <a:prstGeom prst="line">
            <a:avLst/>
          </a:prstGeom>
          <a:ln w="368300">
            <a:solidFill>
              <a:schemeClr val="accent2">
                <a:satOff val="44164"/>
                <a:lumOff val="1423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03" name="Line"/>
          <p:cNvSpPr/>
          <p:nvPr/>
        </p:nvSpPr>
        <p:spPr>
          <a:xfrm>
            <a:off x="8758632" y="9607963"/>
            <a:ext cx="5549085" cy="1"/>
          </a:xfrm>
          <a:prstGeom prst="line">
            <a:avLst/>
          </a:prstGeom>
          <a:ln w="368300">
            <a:solidFill>
              <a:schemeClr val="accent2">
                <a:satOff val="44164"/>
                <a:lumOff val="1423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04" name="Line"/>
          <p:cNvSpPr/>
          <p:nvPr/>
        </p:nvSpPr>
        <p:spPr>
          <a:xfrm flipV="1">
            <a:off x="14209676" y="8016202"/>
            <a:ext cx="1277034" cy="1615783"/>
          </a:xfrm>
          <a:prstGeom prst="line">
            <a:avLst/>
          </a:prstGeom>
          <a:ln w="368300">
            <a:solidFill>
              <a:schemeClr val="accent2">
                <a:satOff val="44164"/>
                <a:lumOff val="1423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grpSp>
        <p:nvGrpSpPr>
          <p:cNvPr id="434" name="Group"/>
          <p:cNvGrpSpPr/>
          <p:nvPr/>
        </p:nvGrpSpPr>
        <p:grpSpPr>
          <a:xfrm>
            <a:off x="734709" y="939006"/>
            <a:ext cx="22838117" cy="12203512"/>
            <a:chOff x="0" y="0"/>
            <a:chExt cx="22838115" cy="12203511"/>
          </a:xfrm>
        </p:grpSpPr>
        <p:sp>
          <p:nvSpPr>
            <p:cNvPr id="405" name="GeneratOR"/>
            <p:cNvSpPr/>
            <p:nvPr/>
          </p:nvSpPr>
          <p:spPr>
            <a:xfrm>
              <a:off x="8065942" y="3899522"/>
              <a:ext cx="6731570" cy="4038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6AAA8">
                    <a:alpha val="44000"/>
                  </a:srgbClr>
                </a:gs>
                <a:gs pos="100000">
                  <a:srgbClr val="53585F">
                    <a:alpha val="30000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lvl1pPr>
            </a:lstStyle>
            <a:p>
              <a:pPr/>
              <a:r>
                <a:t>GeneratOR</a:t>
              </a:r>
            </a:p>
          </p:txBody>
        </p:sp>
        <p:sp>
          <p:nvSpPr>
            <p:cNvPr id="406" name="SPIDER…"/>
            <p:cNvSpPr/>
            <p:nvPr/>
          </p:nvSpPr>
          <p:spPr>
            <a:xfrm>
              <a:off x="10618592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07" name="SPIDER…"/>
            <p:cNvSpPr/>
            <p:nvPr/>
          </p:nvSpPr>
          <p:spPr>
            <a:xfrm>
              <a:off x="551401" y="7851082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08" name="SPIDER…"/>
            <p:cNvSpPr/>
            <p:nvPr/>
          </p:nvSpPr>
          <p:spPr>
            <a:xfrm>
              <a:off x="551401" y="9751010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09" name="SPIDER…"/>
            <p:cNvSpPr/>
            <p:nvPr/>
          </p:nvSpPr>
          <p:spPr>
            <a:xfrm>
              <a:off x="551401" y="6028213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10" name="SPIDER…"/>
            <p:cNvSpPr/>
            <p:nvPr/>
          </p:nvSpPr>
          <p:spPr>
            <a:xfrm>
              <a:off x="14262524" y="919736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11" name="SPIDER…"/>
            <p:cNvSpPr/>
            <p:nvPr/>
          </p:nvSpPr>
          <p:spPr>
            <a:xfrm>
              <a:off x="13072509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12" name="DIST…"/>
            <p:cNvSpPr/>
            <p:nvPr/>
          </p:nvSpPr>
          <p:spPr>
            <a:xfrm>
              <a:off x="16473510" y="510022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413" name="SPIDER…"/>
            <p:cNvSpPr/>
            <p:nvPr/>
          </p:nvSpPr>
          <p:spPr>
            <a:xfrm>
              <a:off x="19376902" y="867838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14" name="DIST…"/>
            <p:cNvSpPr/>
            <p:nvPr/>
          </p:nvSpPr>
          <p:spPr>
            <a:xfrm>
              <a:off x="3586423" y="6076368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415" name="DIST…"/>
            <p:cNvSpPr/>
            <p:nvPr/>
          </p:nvSpPr>
          <p:spPr>
            <a:xfrm>
              <a:off x="17297547" y="9349689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416" name="Line"/>
            <p:cNvSpPr/>
            <p:nvPr/>
          </p:nvSpPr>
          <p:spPr>
            <a:xfrm>
              <a:off x="18199765" y="1695555"/>
              <a:ext cx="1326227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17" name="Line"/>
            <p:cNvSpPr/>
            <p:nvPr/>
          </p:nvSpPr>
          <p:spPr>
            <a:xfrm>
              <a:off x="12448626" y="648922"/>
              <a:ext cx="812036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18" name="Line"/>
            <p:cNvSpPr/>
            <p:nvPr/>
          </p:nvSpPr>
          <p:spPr>
            <a:xfrm>
              <a:off x="14902090" y="648922"/>
              <a:ext cx="1777107" cy="140675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19" name="Line"/>
            <p:cNvSpPr/>
            <p:nvPr/>
          </p:nvSpPr>
          <p:spPr>
            <a:xfrm flipV="1">
              <a:off x="0" y="8466027"/>
              <a:ext cx="1066096" cy="427382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0" name="Line"/>
            <p:cNvSpPr/>
            <p:nvPr/>
          </p:nvSpPr>
          <p:spPr>
            <a:xfrm>
              <a:off x="2354808" y="6598254"/>
              <a:ext cx="1672608" cy="73531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1" name="Line"/>
            <p:cNvSpPr/>
            <p:nvPr/>
          </p:nvSpPr>
          <p:spPr>
            <a:xfrm flipV="1">
              <a:off x="2354808" y="7611556"/>
              <a:ext cx="1672608" cy="772545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2" name="Line"/>
            <p:cNvSpPr/>
            <p:nvPr/>
          </p:nvSpPr>
          <p:spPr>
            <a:xfrm flipH="1" flipV="1">
              <a:off x="50381" y="8905255"/>
              <a:ext cx="149218" cy="491114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3" name="Line"/>
            <p:cNvSpPr/>
            <p:nvPr/>
          </p:nvSpPr>
          <p:spPr>
            <a:xfrm>
              <a:off x="152194" y="9403026"/>
              <a:ext cx="3087838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4" name="Line"/>
            <p:cNvSpPr/>
            <p:nvPr/>
          </p:nvSpPr>
          <p:spPr>
            <a:xfrm flipV="1">
              <a:off x="2416216" y="9396437"/>
              <a:ext cx="805806" cy="805806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5" name="Line"/>
            <p:cNvSpPr/>
            <p:nvPr/>
          </p:nvSpPr>
          <p:spPr>
            <a:xfrm>
              <a:off x="16021987" y="9798332"/>
              <a:ext cx="1792324" cy="751216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6" name="Line"/>
            <p:cNvSpPr/>
            <p:nvPr/>
          </p:nvSpPr>
          <p:spPr>
            <a:xfrm flipV="1">
              <a:off x="18907110" y="7690564"/>
              <a:ext cx="2273504" cy="249504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7" name="Line"/>
            <p:cNvSpPr/>
            <p:nvPr/>
          </p:nvSpPr>
          <p:spPr>
            <a:xfrm>
              <a:off x="18800749" y="10739261"/>
              <a:ext cx="1609574" cy="1011570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28" name="SPIDER…"/>
            <p:cNvSpPr/>
            <p:nvPr/>
          </p:nvSpPr>
          <p:spPr>
            <a:xfrm>
              <a:off x="20182744" y="10999551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29" name="SPIDER…"/>
            <p:cNvSpPr/>
            <p:nvPr/>
          </p:nvSpPr>
          <p:spPr>
            <a:xfrm>
              <a:off x="19376902" y="7122413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30" name="Line"/>
            <p:cNvSpPr/>
            <p:nvPr/>
          </p:nvSpPr>
          <p:spPr>
            <a:xfrm flipV="1">
              <a:off x="21235631" y="1010074"/>
              <a:ext cx="971727" cy="344768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31" name="Line"/>
            <p:cNvSpPr/>
            <p:nvPr/>
          </p:nvSpPr>
          <p:spPr>
            <a:xfrm>
              <a:off x="21198387" y="1481841"/>
              <a:ext cx="1046213" cy="497627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32" name="Turntable"/>
            <p:cNvSpPr/>
            <p:nvPr/>
          </p:nvSpPr>
          <p:spPr>
            <a:xfrm>
              <a:off x="22163230" y="667543"/>
              <a:ext cx="674886" cy="520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23" y="0"/>
                  </a:moveTo>
                  <a:cubicBezTo>
                    <a:pt x="410" y="0"/>
                    <a:pt x="0" y="538"/>
                    <a:pt x="0" y="1196"/>
                  </a:cubicBezTo>
                  <a:lnTo>
                    <a:pt x="0" y="20404"/>
                  </a:lnTo>
                  <a:cubicBezTo>
                    <a:pt x="0" y="21062"/>
                    <a:pt x="415" y="21600"/>
                    <a:pt x="923" y="21600"/>
                  </a:cubicBezTo>
                  <a:lnTo>
                    <a:pt x="20677" y="21600"/>
                  </a:lnTo>
                  <a:cubicBezTo>
                    <a:pt x="21190" y="21600"/>
                    <a:pt x="21600" y="21062"/>
                    <a:pt x="21600" y="20404"/>
                  </a:cubicBezTo>
                  <a:lnTo>
                    <a:pt x="21600" y="1196"/>
                  </a:lnTo>
                  <a:cubicBezTo>
                    <a:pt x="21600" y="531"/>
                    <a:pt x="21185" y="0"/>
                    <a:pt x="20677" y="0"/>
                  </a:cubicBezTo>
                  <a:lnTo>
                    <a:pt x="923" y="0"/>
                  </a:lnTo>
                  <a:close/>
                  <a:moveTo>
                    <a:pt x="18324" y="1098"/>
                  </a:moveTo>
                  <a:lnTo>
                    <a:pt x="18643" y="1098"/>
                  </a:lnTo>
                  <a:cubicBezTo>
                    <a:pt x="18680" y="1098"/>
                    <a:pt x="18712" y="1141"/>
                    <a:pt x="18712" y="1190"/>
                  </a:cubicBezTo>
                  <a:lnTo>
                    <a:pt x="18712" y="1797"/>
                  </a:lnTo>
                  <a:cubicBezTo>
                    <a:pt x="18712" y="1839"/>
                    <a:pt x="18729" y="1881"/>
                    <a:pt x="18756" y="1902"/>
                  </a:cubicBezTo>
                  <a:lnTo>
                    <a:pt x="19133" y="2191"/>
                  </a:lnTo>
                  <a:cubicBezTo>
                    <a:pt x="19182" y="2226"/>
                    <a:pt x="19214" y="2296"/>
                    <a:pt x="19214" y="2373"/>
                  </a:cubicBezTo>
                  <a:lnTo>
                    <a:pt x="19214" y="3562"/>
                  </a:lnTo>
                  <a:cubicBezTo>
                    <a:pt x="19214" y="3625"/>
                    <a:pt x="19170" y="3680"/>
                    <a:pt x="19122" y="3680"/>
                  </a:cubicBezTo>
                  <a:lnTo>
                    <a:pt x="18771" y="3680"/>
                  </a:lnTo>
                  <a:cubicBezTo>
                    <a:pt x="18738" y="3680"/>
                    <a:pt x="18707" y="3716"/>
                    <a:pt x="18707" y="3765"/>
                  </a:cubicBezTo>
                  <a:lnTo>
                    <a:pt x="18707" y="3995"/>
                  </a:lnTo>
                  <a:cubicBezTo>
                    <a:pt x="18707" y="4044"/>
                    <a:pt x="18733" y="4093"/>
                    <a:pt x="18771" y="4107"/>
                  </a:cubicBezTo>
                  <a:cubicBezTo>
                    <a:pt x="19246" y="4275"/>
                    <a:pt x="19592" y="4835"/>
                    <a:pt x="19592" y="5499"/>
                  </a:cubicBezTo>
                  <a:cubicBezTo>
                    <a:pt x="19609" y="6164"/>
                    <a:pt x="19263" y="6724"/>
                    <a:pt x="18788" y="6892"/>
                  </a:cubicBezTo>
                  <a:cubicBezTo>
                    <a:pt x="18750" y="6906"/>
                    <a:pt x="18723" y="6955"/>
                    <a:pt x="18723" y="7004"/>
                  </a:cubicBezTo>
                  <a:lnTo>
                    <a:pt x="18723" y="13238"/>
                  </a:lnTo>
                  <a:cubicBezTo>
                    <a:pt x="18723" y="14022"/>
                    <a:pt x="18560" y="14799"/>
                    <a:pt x="18258" y="15477"/>
                  </a:cubicBezTo>
                  <a:lnTo>
                    <a:pt x="17556" y="17052"/>
                  </a:lnTo>
                  <a:cubicBezTo>
                    <a:pt x="17540" y="17094"/>
                    <a:pt x="17551" y="17144"/>
                    <a:pt x="17578" y="17165"/>
                  </a:cubicBezTo>
                  <a:lnTo>
                    <a:pt x="17644" y="17214"/>
                  </a:lnTo>
                  <a:cubicBezTo>
                    <a:pt x="17676" y="17235"/>
                    <a:pt x="17686" y="17290"/>
                    <a:pt x="17664" y="17325"/>
                  </a:cubicBezTo>
                  <a:lnTo>
                    <a:pt x="17271" y="18206"/>
                  </a:lnTo>
                  <a:cubicBezTo>
                    <a:pt x="17255" y="18248"/>
                    <a:pt x="17266" y="18299"/>
                    <a:pt x="17293" y="18320"/>
                  </a:cubicBezTo>
                  <a:lnTo>
                    <a:pt x="18577" y="19278"/>
                  </a:lnTo>
                  <a:cubicBezTo>
                    <a:pt x="18609" y="19299"/>
                    <a:pt x="18620" y="19354"/>
                    <a:pt x="18599" y="19389"/>
                  </a:cubicBezTo>
                  <a:lnTo>
                    <a:pt x="18562" y="19475"/>
                  </a:lnTo>
                  <a:cubicBezTo>
                    <a:pt x="18545" y="19517"/>
                    <a:pt x="18501" y="19529"/>
                    <a:pt x="18474" y="19501"/>
                  </a:cubicBezTo>
                  <a:lnTo>
                    <a:pt x="17195" y="18550"/>
                  </a:lnTo>
                  <a:cubicBezTo>
                    <a:pt x="17163" y="18529"/>
                    <a:pt x="17125" y="18543"/>
                    <a:pt x="17109" y="18578"/>
                  </a:cubicBezTo>
                  <a:lnTo>
                    <a:pt x="17006" y="18810"/>
                  </a:lnTo>
                  <a:cubicBezTo>
                    <a:pt x="16990" y="18852"/>
                    <a:pt x="17001" y="18900"/>
                    <a:pt x="17028" y="18921"/>
                  </a:cubicBezTo>
                  <a:lnTo>
                    <a:pt x="17141" y="19004"/>
                  </a:lnTo>
                  <a:cubicBezTo>
                    <a:pt x="17173" y="19025"/>
                    <a:pt x="17185" y="19081"/>
                    <a:pt x="17163" y="19116"/>
                  </a:cubicBezTo>
                  <a:lnTo>
                    <a:pt x="16537" y="20515"/>
                  </a:lnTo>
                  <a:cubicBezTo>
                    <a:pt x="16521" y="20557"/>
                    <a:pt x="16476" y="20572"/>
                    <a:pt x="16449" y="20544"/>
                  </a:cubicBezTo>
                  <a:lnTo>
                    <a:pt x="15370" y="19733"/>
                  </a:lnTo>
                  <a:cubicBezTo>
                    <a:pt x="15337" y="19712"/>
                    <a:pt x="15328" y="19656"/>
                    <a:pt x="15349" y="19621"/>
                  </a:cubicBezTo>
                  <a:lnTo>
                    <a:pt x="15975" y="18222"/>
                  </a:lnTo>
                  <a:cubicBezTo>
                    <a:pt x="15991" y="18180"/>
                    <a:pt x="16034" y="18165"/>
                    <a:pt x="16061" y="18193"/>
                  </a:cubicBezTo>
                  <a:lnTo>
                    <a:pt x="16174" y="18276"/>
                  </a:lnTo>
                  <a:cubicBezTo>
                    <a:pt x="16207" y="18297"/>
                    <a:pt x="16244" y="18285"/>
                    <a:pt x="16260" y="18250"/>
                  </a:cubicBezTo>
                  <a:lnTo>
                    <a:pt x="16920" y="16765"/>
                  </a:lnTo>
                  <a:cubicBezTo>
                    <a:pt x="16936" y="16723"/>
                    <a:pt x="16979" y="16709"/>
                    <a:pt x="17006" y="16737"/>
                  </a:cubicBezTo>
                  <a:lnTo>
                    <a:pt x="17070" y="16787"/>
                  </a:lnTo>
                  <a:cubicBezTo>
                    <a:pt x="17103" y="16808"/>
                    <a:pt x="17142" y="16794"/>
                    <a:pt x="17158" y="16759"/>
                  </a:cubicBezTo>
                  <a:lnTo>
                    <a:pt x="17860" y="15184"/>
                  </a:lnTo>
                  <a:cubicBezTo>
                    <a:pt x="18124" y="14597"/>
                    <a:pt x="18258" y="13926"/>
                    <a:pt x="18258" y="13247"/>
                  </a:cubicBezTo>
                  <a:lnTo>
                    <a:pt x="18258" y="6997"/>
                  </a:lnTo>
                  <a:cubicBezTo>
                    <a:pt x="18258" y="6948"/>
                    <a:pt x="18232" y="6900"/>
                    <a:pt x="18194" y="6886"/>
                  </a:cubicBezTo>
                  <a:cubicBezTo>
                    <a:pt x="17724" y="6718"/>
                    <a:pt x="17374" y="6158"/>
                    <a:pt x="17374" y="5493"/>
                  </a:cubicBezTo>
                  <a:cubicBezTo>
                    <a:pt x="17374" y="4828"/>
                    <a:pt x="17719" y="4268"/>
                    <a:pt x="18194" y="4100"/>
                  </a:cubicBezTo>
                  <a:cubicBezTo>
                    <a:pt x="18232" y="4086"/>
                    <a:pt x="18258" y="4037"/>
                    <a:pt x="18258" y="3988"/>
                  </a:cubicBezTo>
                  <a:lnTo>
                    <a:pt x="18258" y="3757"/>
                  </a:lnTo>
                  <a:cubicBezTo>
                    <a:pt x="18258" y="3715"/>
                    <a:pt x="18232" y="3674"/>
                    <a:pt x="18194" y="3674"/>
                  </a:cubicBezTo>
                  <a:lnTo>
                    <a:pt x="17843" y="3674"/>
                  </a:lnTo>
                  <a:cubicBezTo>
                    <a:pt x="17794" y="3674"/>
                    <a:pt x="17752" y="3619"/>
                    <a:pt x="17752" y="3556"/>
                  </a:cubicBezTo>
                  <a:lnTo>
                    <a:pt x="17752" y="2366"/>
                  </a:lnTo>
                  <a:cubicBezTo>
                    <a:pt x="17752" y="2289"/>
                    <a:pt x="17784" y="2217"/>
                    <a:pt x="17833" y="2182"/>
                  </a:cubicBezTo>
                  <a:lnTo>
                    <a:pt x="18211" y="1896"/>
                  </a:lnTo>
                  <a:cubicBezTo>
                    <a:pt x="18238" y="1875"/>
                    <a:pt x="18253" y="1833"/>
                    <a:pt x="18253" y="1791"/>
                  </a:cubicBezTo>
                  <a:lnTo>
                    <a:pt x="18253" y="1190"/>
                  </a:lnTo>
                  <a:cubicBezTo>
                    <a:pt x="18253" y="1141"/>
                    <a:pt x="18286" y="1098"/>
                    <a:pt x="18324" y="1098"/>
                  </a:cubicBezTo>
                  <a:close/>
                  <a:moveTo>
                    <a:pt x="8471" y="1323"/>
                  </a:moveTo>
                  <a:cubicBezTo>
                    <a:pt x="12498" y="1323"/>
                    <a:pt x="15781" y="5578"/>
                    <a:pt x="15781" y="10798"/>
                  </a:cubicBezTo>
                  <a:cubicBezTo>
                    <a:pt x="15781" y="16018"/>
                    <a:pt x="12509" y="20279"/>
                    <a:pt x="8476" y="20279"/>
                  </a:cubicBezTo>
                  <a:cubicBezTo>
                    <a:pt x="4443" y="20279"/>
                    <a:pt x="1161" y="16025"/>
                    <a:pt x="1161" y="10798"/>
                  </a:cubicBezTo>
                  <a:cubicBezTo>
                    <a:pt x="1161" y="5571"/>
                    <a:pt x="4443" y="1323"/>
                    <a:pt x="8471" y="1323"/>
                  </a:cubicBezTo>
                  <a:close/>
                  <a:moveTo>
                    <a:pt x="8476" y="1883"/>
                  </a:moveTo>
                  <a:cubicBezTo>
                    <a:pt x="4681" y="1883"/>
                    <a:pt x="1598" y="5886"/>
                    <a:pt x="1598" y="10798"/>
                  </a:cubicBezTo>
                  <a:cubicBezTo>
                    <a:pt x="1598" y="15710"/>
                    <a:pt x="4686" y="19711"/>
                    <a:pt x="8476" y="19711"/>
                  </a:cubicBezTo>
                  <a:cubicBezTo>
                    <a:pt x="12266" y="19711"/>
                    <a:pt x="15354" y="15710"/>
                    <a:pt x="15354" y="10798"/>
                  </a:cubicBezTo>
                  <a:cubicBezTo>
                    <a:pt x="15354" y="5886"/>
                    <a:pt x="12266" y="1883"/>
                    <a:pt x="8476" y="1883"/>
                  </a:cubicBezTo>
                  <a:close/>
                  <a:moveTo>
                    <a:pt x="8476" y="8852"/>
                  </a:moveTo>
                  <a:cubicBezTo>
                    <a:pt x="9307" y="8852"/>
                    <a:pt x="9978" y="9720"/>
                    <a:pt x="9978" y="10798"/>
                  </a:cubicBezTo>
                  <a:cubicBezTo>
                    <a:pt x="9972" y="11875"/>
                    <a:pt x="9302" y="12742"/>
                    <a:pt x="8476" y="12742"/>
                  </a:cubicBezTo>
                  <a:cubicBezTo>
                    <a:pt x="7650" y="12742"/>
                    <a:pt x="6974" y="11875"/>
                    <a:pt x="6974" y="10798"/>
                  </a:cubicBezTo>
                  <a:cubicBezTo>
                    <a:pt x="6974" y="9727"/>
                    <a:pt x="7645" y="8852"/>
                    <a:pt x="8476" y="8852"/>
                  </a:cubicBezTo>
                  <a:close/>
                  <a:moveTo>
                    <a:pt x="8476" y="10356"/>
                  </a:moveTo>
                  <a:cubicBezTo>
                    <a:pt x="8389" y="10356"/>
                    <a:pt x="8301" y="10399"/>
                    <a:pt x="8235" y="10485"/>
                  </a:cubicBezTo>
                  <a:cubicBezTo>
                    <a:pt x="8102" y="10657"/>
                    <a:pt x="8102" y="10936"/>
                    <a:pt x="8235" y="11108"/>
                  </a:cubicBezTo>
                  <a:cubicBezTo>
                    <a:pt x="8368" y="11280"/>
                    <a:pt x="8584" y="11280"/>
                    <a:pt x="8717" y="11108"/>
                  </a:cubicBezTo>
                  <a:cubicBezTo>
                    <a:pt x="8850" y="10936"/>
                    <a:pt x="8850" y="10657"/>
                    <a:pt x="8717" y="10485"/>
                  </a:cubicBezTo>
                  <a:cubicBezTo>
                    <a:pt x="8651" y="10399"/>
                    <a:pt x="8563" y="10356"/>
                    <a:pt x="8476" y="10356"/>
                  </a:cubicBezTo>
                  <a:close/>
                  <a:moveTo>
                    <a:pt x="1566" y="18781"/>
                  </a:moveTo>
                  <a:cubicBezTo>
                    <a:pt x="1884" y="18781"/>
                    <a:pt x="2138" y="19117"/>
                    <a:pt x="2138" y="19523"/>
                  </a:cubicBezTo>
                  <a:cubicBezTo>
                    <a:pt x="2138" y="19936"/>
                    <a:pt x="1884" y="20264"/>
                    <a:pt x="1566" y="20264"/>
                  </a:cubicBezTo>
                  <a:cubicBezTo>
                    <a:pt x="1247" y="20264"/>
                    <a:pt x="994" y="19929"/>
                    <a:pt x="994" y="19523"/>
                  </a:cubicBezTo>
                  <a:cubicBezTo>
                    <a:pt x="994" y="19110"/>
                    <a:pt x="1253" y="18781"/>
                    <a:pt x="1566" y="18781"/>
                  </a:cubicBezTo>
                  <a:close/>
                  <a:moveTo>
                    <a:pt x="3202" y="18781"/>
                  </a:moveTo>
                  <a:cubicBezTo>
                    <a:pt x="3521" y="18781"/>
                    <a:pt x="3774" y="19117"/>
                    <a:pt x="3774" y="19523"/>
                  </a:cubicBezTo>
                  <a:cubicBezTo>
                    <a:pt x="3774" y="19936"/>
                    <a:pt x="3521" y="20264"/>
                    <a:pt x="3202" y="20264"/>
                  </a:cubicBezTo>
                  <a:cubicBezTo>
                    <a:pt x="2884" y="20264"/>
                    <a:pt x="2629" y="19929"/>
                    <a:pt x="2629" y="19523"/>
                  </a:cubicBezTo>
                  <a:cubicBezTo>
                    <a:pt x="2629" y="19110"/>
                    <a:pt x="2889" y="18781"/>
                    <a:pt x="3202" y="18781"/>
                  </a:cubicBezTo>
                  <a:close/>
                  <a:moveTo>
                    <a:pt x="20002" y="18781"/>
                  </a:moveTo>
                  <a:cubicBezTo>
                    <a:pt x="20321" y="18781"/>
                    <a:pt x="20574" y="19117"/>
                    <a:pt x="20574" y="19523"/>
                  </a:cubicBezTo>
                  <a:cubicBezTo>
                    <a:pt x="20580" y="19936"/>
                    <a:pt x="20321" y="20264"/>
                    <a:pt x="20002" y="20264"/>
                  </a:cubicBezTo>
                  <a:cubicBezTo>
                    <a:pt x="19684" y="20264"/>
                    <a:pt x="19430" y="19929"/>
                    <a:pt x="19430" y="19523"/>
                  </a:cubicBezTo>
                  <a:cubicBezTo>
                    <a:pt x="19430" y="19110"/>
                    <a:pt x="19689" y="18781"/>
                    <a:pt x="20002" y="1878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33" name="Refrigerator"/>
            <p:cNvSpPr/>
            <p:nvPr/>
          </p:nvSpPr>
          <p:spPr>
            <a:xfrm>
              <a:off x="22280292" y="1469818"/>
              <a:ext cx="431287" cy="90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7" fill="norm" stroke="1" extrusionOk="0">
                  <a:moveTo>
                    <a:pt x="10798" y="0"/>
                  </a:moveTo>
                  <a:cubicBezTo>
                    <a:pt x="5398" y="-3"/>
                    <a:pt x="0" y="128"/>
                    <a:pt x="0" y="404"/>
                  </a:cubicBezTo>
                  <a:cubicBezTo>
                    <a:pt x="0" y="711"/>
                    <a:pt x="0" y="7075"/>
                    <a:pt x="0" y="12627"/>
                  </a:cubicBezTo>
                  <a:lnTo>
                    <a:pt x="21600" y="12627"/>
                  </a:lnTo>
                  <a:cubicBezTo>
                    <a:pt x="21600" y="7069"/>
                    <a:pt x="21600" y="697"/>
                    <a:pt x="21600" y="404"/>
                  </a:cubicBezTo>
                  <a:cubicBezTo>
                    <a:pt x="21600" y="141"/>
                    <a:pt x="16198" y="3"/>
                    <a:pt x="10798" y="0"/>
                  </a:cubicBezTo>
                  <a:close/>
                  <a:moveTo>
                    <a:pt x="2217" y="2216"/>
                  </a:moveTo>
                  <a:lnTo>
                    <a:pt x="2830" y="2216"/>
                  </a:lnTo>
                  <a:cubicBezTo>
                    <a:pt x="2830" y="2216"/>
                    <a:pt x="2653" y="2739"/>
                    <a:pt x="2653" y="2973"/>
                  </a:cubicBezTo>
                  <a:cubicBezTo>
                    <a:pt x="2653" y="3291"/>
                    <a:pt x="2653" y="9406"/>
                    <a:pt x="2653" y="9724"/>
                  </a:cubicBezTo>
                  <a:cubicBezTo>
                    <a:pt x="2653" y="9959"/>
                    <a:pt x="2830" y="10482"/>
                    <a:pt x="2830" y="10482"/>
                  </a:cubicBezTo>
                  <a:lnTo>
                    <a:pt x="2217" y="10482"/>
                  </a:lnTo>
                  <a:cubicBezTo>
                    <a:pt x="2217" y="10482"/>
                    <a:pt x="1831" y="10090"/>
                    <a:pt x="1831" y="9701"/>
                  </a:cubicBezTo>
                  <a:cubicBezTo>
                    <a:pt x="1831" y="9400"/>
                    <a:pt x="1831" y="3300"/>
                    <a:pt x="1831" y="2999"/>
                  </a:cubicBezTo>
                  <a:cubicBezTo>
                    <a:pt x="1831" y="2609"/>
                    <a:pt x="2217" y="2216"/>
                    <a:pt x="2217" y="2216"/>
                  </a:cubicBezTo>
                  <a:close/>
                  <a:moveTo>
                    <a:pt x="0" y="12933"/>
                  </a:moveTo>
                  <a:cubicBezTo>
                    <a:pt x="0" y="17288"/>
                    <a:pt x="0" y="21011"/>
                    <a:pt x="0" y="21011"/>
                  </a:cubicBezTo>
                  <a:lnTo>
                    <a:pt x="868" y="21011"/>
                  </a:lnTo>
                  <a:lnTo>
                    <a:pt x="868" y="21597"/>
                  </a:lnTo>
                  <a:lnTo>
                    <a:pt x="3846" y="21597"/>
                  </a:lnTo>
                  <a:lnTo>
                    <a:pt x="3846" y="21314"/>
                  </a:lnTo>
                  <a:lnTo>
                    <a:pt x="17754" y="21314"/>
                  </a:lnTo>
                  <a:lnTo>
                    <a:pt x="17754" y="21597"/>
                  </a:lnTo>
                  <a:lnTo>
                    <a:pt x="20732" y="21597"/>
                  </a:lnTo>
                  <a:lnTo>
                    <a:pt x="20732" y="21011"/>
                  </a:lnTo>
                  <a:lnTo>
                    <a:pt x="21600" y="21011"/>
                  </a:lnTo>
                  <a:cubicBezTo>
                    <a:pt x="21600" y="21011"/>
                    <a:pt x="21600" y="17288"/>
                    <a:pt x="21600" y="12933"/>
                  </a:cubicBezTo>
                  <a:lnTo>
                    <a:pt x="0" y="12933"/>
                  </a:lnTo>
                  <a:close/>
                  <a:moveTo>
                    <a:pt x="2975" y="13738"/>
                  </a:moveTo>
                  <a:cubicBezTo>
                    <a:pt x="2975" y="13738"/>
                    <a:pt x="4072" y="13822"/>
                    <a:pt x="4565" y="13822"/>
                  </a:cubicBezTo>
                  <a:cubicBezTo>
                    <a:pt x="5234" y="13822"/>
                    <a:pt x="16363" y="13822"/>
                    <a:pt x="17031" y="13822"/>
                  </a:cubicBezTo>
                  <a:cubicBezTo>
                    <a:pt x="17524" y="13822"/>
                    <a:pt x="18625" y="13738"/>
                    <a:pt x="18625" y="13738"/>
                  </a:cubicBezTo>
                  <a:lnTo>
                    <a:pt x="18625" y="14029"/>
                  </a:lnTo>
                  <a:cubicBezTo>
                    <a:pt x="18625" y="14029"/>
                    <a:pt x="17800" y="14213"/>
                    <a:pt x="16982" y="14213"/>
                  </a:cubicBezTo>
                  <a:cubicBezTo>
                    <a:pt x="16348" y="14213"/>
                    <a:pt x="5252" y="14213"/>
                    <a:pt x="4618" y="14213"/>
                  </a:cubicBezTo>
                  <a:cubicBezTo>
                    <a:pt x="3800" y="14213"/>
                    <a:pt x="2975" y="14029"/>
                    <a:pt x="2975" y="14029"/>
                  </a:cubicBezTo>
                  <a:lnTo>
                    <a:pt x="2975" y="137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pic>
        <p:nvPicPr>
          <p:cNvPr id="435" name="banded 5.jpg" descr="banded 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66148" y="2674851"/>
            <a:ext cx="15910415" cy="10607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6" name="Screenshot 2025-03-15 at 6.23.36 PM.png" descr="Screenshot 2025-03-15 at 6.23.36 PM.png"/>
          <p:cNvPicPr>
            <a:picLocks noChangeAspect="1"/>
          </p:cNvPicPr>
          <p:nvPr/>
        </p:nvPicPr>
        <p:blipFill>
          <a:blip r:embed="rId3">
            <a:extLst/>
          </a:blip>
          <a:srcRect l="1" t="1" r="0" b="280"/>
          <a:stretch>
            <a:fillRect/>
          </a:stretch>
        </p:blipFill>
        <p:spPr>
          <a:xfrm>
            <a:off x="3410990" y="1908009"/>
            <a:ext cx="8994228" cy="50450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fill="norm" stroke="1" extrusionOk="0">
                <a:moveTo>
                  <a:pt x="13020" y="0"/>
                </a:moveTo>
                <a:cubicBezTo>
                  <a:pt x="12741" y="0"/>
                  <a:pt x="12462" y="8"/>
                  <a:pt x="12451" y="26"/>
                </a:cubicBezTo>
                <a:cubicBezTo>
                  <a:pt x="12443" y="40"/>
                  <a:pt x="12392" y="59"/>
                  <a:pt x="12339" y="68"/>
                </a:cubicBezTo>
                <a:cubicBezTo>
                  <a:pt x="12285" y="78"/>
                  <a:pt x="12198" y="99"/>
                  <a:pt x="12144" y="114"/>
                </a:cubicBezTo>
                <a:cubicBezTo>
                  <a:pt x="12091" y="130"/>
                  <a:pt x="12018" y="150"/>
                  <a:pt x="11982" y="160"/>
                </a:cubicBezTo>
                <a:cubicBezTo>
                  <a:pt x="11947" y="170"/>
                  <a:pt x="11907" y="185"/>
                  <a:pt x="11894" y="194"/>
                </a:cubicBezTo>
                <a:cubicBezTo>
                  <a:pt x="11880" y="203"/>
                  <a:pt x="11854" y="215"/>
                  <a:pt x="11837" y="221"/>
                </a:cubicBezTo>
                <a:cubicBezTo>
                  <a:pt x="11819" y="227"/>
                  <a:pt x="11745" y="264"/>
                  <a:pt x="11672" y="304"/>
                </a:cubicBezTo>
                <a:cubicBezTo>
                  <a:pt x="11593" y="348"/>
                  <a:pt x="11496" y="379"/>
                  <a:pt x="11433" y="381"/>
                </a:cubicBezTo>
                <a:cubicBezTo>
                  <a:pt x="11374" y="383"/>
                  <a:pt x="11322" y="395"/>
                  <a:pt x="11317" y="408"/>
                </a:cubicBezTo>
                <a:cubicBezTo>
                  <a:pt x="11312" y="422"/>
                  <a:pt x="11287" y="434"/>
                  <a:pt x="11260" y="434"/>
                </a:cubicBezTo>
                <a:cubicBezTo>
                  <a:pt x="11211" y="434"/>
                  <a:pt x="11059" y="490"/>
                  <a:pt x="10913" y="564"/>
                </a:cubicBezTo>
                <a:cubicBezTo>
                  <a:pt x="10869" y="587"/>
                  <a:pt x="10803" y="612"/>
                  <a:pt x="10767" y="620"/>
                </a:cubicBezTo>
                <a:cubicBezTo>
                  <a:pt x="10696" y="637"/>
                  <a:pt x="10664" y="652"/>
                  <a:pt x="10427" y="767"/>
                </a:cubicBezTo>
                <a:cubicBezTo>
                  <a:pt x="10338" y="810"/>
                  <a:pt x="10249" y="845"/>
                  <a:pt x="10229" y="845"/>
                </a:cubicBezTo>
                <a:cubicBezTo>
                  <a:pt x="10208" y="845"/>
                  <a:pt x="10188" y="856"/>
                  <a:pt x="10183" y="870"/>
                </a:cubicBezTo>
                <a:cubicBezTo>
                  <a:pt x="10178" y="884"/>
                  <a:pt x="10152" y="896"/>
                  <a:pt x="10126" y="896"/>
                </a:cubicBezTo>
                <a:cubicBezTo>
                  <a:pt x="10099" y="896"/>
                  <a:pt x="10066" y="907"/>
                  <a:pt x="10051" y="921"/>
                </a:cubicBezTo>
                <a:cubicBezTo>
                  <a:pt x="10035" y="936"/>
                  <a:pt x="9949" y="983"/>
                  <a:pt x="9860" y="1025"/>
                </a:cubicBezTo>
                <a:cubicBezTo>
                  <a:pt x="9771" y="1067"/>
                  <a:pt x="9629" y="1141"/>
                  <a:pt x="9544" y="1190"/>
                </a:cubicBezTo>
                <a:cubicBezTo>
                  <a:pt x="9460" y="1238"/>
                  <a:pt x="9380" y="1282"/>
                  <a:pt x="9366" y="1287"/>
                </a:cubicBezTo>
                <a:cubicBezTo>
                  <a:pt x="9353" y="1291"/>
                  <a:pt x="9340" y="1299"/>
                  <a:pt x="9338" y="1302"/>
                </a:cubicBezTo>
                <a:cubicBezTo>
                  <a:pt x="9335" y="1305"/>
                  <a:pt x="9328" y="1308"/>
                  <a:pt x="9321" y="1310"/>
                </a:cubicBezTo>
                <a:cubicBezTo>
                  <a:pt x="9315" y="1313"/>
                  <a:pt x="9302" y="1322"/>
                  <a:pt x="9293" y="1332"/>
                </a:cubicBezTo>
                <a:cubicBezTo>
                  <a:pt x="9267" y="1361"/>
                  <a:pt x="9027" y="1355"/>
                  <a:pt x="9016" y="1326"/>
                </a:cubicBezTo>
                <a:cubicBezTo>
                  <a:pt x="9011" y="1311"/>
                  <a:pt x="9000" y="1306"/>
                  <a:pt x="8992" y="1315"/>
                </a:cubicBezTo>
                <a:cubicBezTo>
                  <a:pt x="8983" y="1325"/>
                  <a:pt x="8966" y="1321"/>
                  <a:pt x="8955" y="1307"/>
                </a:cubicBezTo>
                <a:cubicBezTo>
                  <a:pt x="8945" y="1292"/>
                  <a:pt x="8903" y="1277"/>
                  <a:pt x="8863" y="1273"/>
                </a:cubicBezTo>
                <a:cubicBezTo>
                  <a:pt x="8823" y="1269"/>
                  <a:pt x="8783" y="1257"/>
                  <a:pt x="8774" y="1247"/>
                </a:cubicBezTo>
                <a:cubicBezTo>
                  <a:pt x="8765" y="1238"/>
                  <a:pt x="8726" y="1220"/>
                  <a:pt x="8686" y="1208"/>
                </a:cubicBezTo>
                <a:cubicBezTo>
                  <a:pt x="8646" y="1197"/>
                  <a:pt x="8579" y="1174"/>
                  <a:pt x="8539" y="1159"/>
                </a:cubicBezTo>
                <a:cubicBezTo>
                  <a:pt x="8423" y="1115"/>
                  <a:pt x="8260" y="1064"/>
                  <a:pt x="8199" y="1052"/>
                </a:cubicBezTo>
                <a:cubicBezTo>
                  <a:pt x="8167" y="1046"/>
                  <a:pt x="8104" y="1027"/>
                  <a:pt x="8058" y="1010"/>
                </a:cubicBezTo>
                <a:cubicBezTo>
                  <a:pt x="7970" y="978"/>
                  <a:pt x="7812" y="942"/>
                  <a:pt x="7527" y="891"/>
                </a:cubicBezTo>
                <a:cubicBezTo>
                  <a:pt x="7302" y="850"/>
                  <a:pt x="6017" y="830"/>
                  <a:pt x="6004" y="867"/>
                </a:cubicBezTo>
                <a:cubicBezTo>
                  <a:pt x="5998" y="883"/>
                  <a:pt x="5940" y="896"/>
                  <a:pt x="5874" y="896"/>
                </a:cubicBezTo>
                <a:cubicBezTo>
                  <a:pt x="5808" y="896"/>
                  <a:pt x="5750" y="909"/>
                  <a:pt x="5745" y="925"/>
                </a:cubicBezTo>
                <a:cubicBezTo>
                  <a:pt x="5739" y="941"/>
                  <a:pt x="5714" y="954"/>
                  <a:pt x="5689" y="954"/>
                </a:cubicBezTo>
                <a:cubicBezTo>
                  <a:pt x="5646" y="954"/>
                  <a:pt x="5569" y="989"/>
                  <a:pt x="5501" y="1040"/>
                </a:cubicBezTo>
                <a:cubicBezTo>
                  <a:pt x="5484" y="1054"/>
                  <a:pt x="5437" y="1074"/>
                  <a:pt x="5398" y="1084"/>
                </a:cubicBezTo>
                <a:cubicBezTo>
                  <a:pt x="5331" y="1102"/>
                  <a:pt x="5177" y="1189"/>
                  <a:pt x="5064" y="1273"/>
                </a:cubicBezTo>
                <a:cubicBezTo>
                  <a:pt x="5037" y="1293"/>
                  <a:pt x="5011" y="1310"/>
                  <a:pt x="5007" y="1312"/>
                </a:cubicBezTo>
                <a:cubicBezTo>
                  <a:pt x="5002" y="1314"/>
                  <a:pt x="4957" y="1363"/>
                  <a:pt x="4906" y="1422"/>
                </a:cubicBezTo>
                <a:cubicBezTo>
                  <a:pt x="4854" y="1482"/>
                  <a:pt x="4804" y="1531"/>
                  <a:pt x="4794" y="1531"/>
                </a:cubicBezTo>
                <a:cubicBezTo>
                  <a:pt x="4785" y="1531"/>
                  <a:pt x="4763" y="1562"/>
                  <a:pt x="4747" y="1599"/>
                </a:cubicBezTo>
                <a:cubicBezTo>
                  <a:pt x="4718" y="1664"/>
                  <a:pt x="4644" y="1694"/>
                  <a:pt x="4387" y="1745"/>
                </a:cubicBezTo>
                <a:cubicBezTo>
                  <a:pt x="4372" y="1748"/>
                  <a:pt x="4354" y="1760"/>
                  <a:pt x="4348" y="1771"/>
                </a:cubicBezTo>
                <a:cubicBezTo>
                  <a:pt x="4342" y="1782"/>
                  <a:pt x="4315" y="1791"/>
                  <a:pt x="4287" y="1791"/>
                </a:cubicBezTo>
                <a:cubicBezTo>
                  <a:pt x="4228" y="1791"/>
                  <a:pt x="4015" y="2004"/>
                  <a:pt x="3983" y="2097"/>
                </a:cubicBezTo>
                <a:cubicBezTo>
                  <a:pt x="3940" y="2221"/>
                  <a:pt x="3757" y="2425"/>
                  <a:pt x="3678" y="2439"/>
                </a:cubicBezTo>
                <a:cubicBezTo>
                  <a:pt x="3653" y="2443"/>
                  <a:pt x="3495" y="2639"/>
                  <a:pt x="3446" y="2727"/>
                </a:cubicBezTo>
                <a:cubicBezTo>
                  <a:pt x="3414" y="2784"/>
                  <a:pt x="3382" y="2831"/>
                  <a:pt x="3376" y="2831"/>
                </a:cubicBezTo>
                <a:cubicBezTo>
                  <a:pt x="3361" y="2831"/>
                  <a:pt x="3253" y="3057"/>
                  <a:pt x="3228" y="3142"/>
                </a:cubicBezTo>
                <a:cubicBezTo>
                  <a:pt x="3217" y="3180"/>
                  <a:pt x="3208" y="3230"/>
                  <a:pt x="3208" y="3252"/>
                </a:cubicBezTo>
                <a:cubicBezTo>
                  <a:pt x="3208" y="3275"/>
                  <a:pt x="3197" y="3301"/>
                  <a:pt x="3184" y="3310"/>
                </a:cubicBezTo>
                <a:cubicBezTo>
                  <a:pt x="3170" y="3319"/>
                  <a:pt x="3160" y="3346"/>
                  <a:pt x="3160" y="3368"/>
                </a:cubicBezTo>
                <a:cubicBezTo>
                  <a:pt x="3160" y="3390"/>
                  <a:pt x="3123" y="3489"/>
                  <a:pt x="3079" y="3587"/>
                </a:cubicBezTo>
                <a:cubicBezTo>
                  <a:pt x="3034" y="3686"/>
                  <a:pt x="2998" y="3795"/>
                  <a:pt x="2998" y="3830"/>
                </a:cubicBezTo>
                <a:cubicBezTo>
                  <a:pt x="2998" y="3866"/>
                  <a:pt x="2990" y="3904"/>
                  <a:pt x="2982" y="3913"/>
                </a:cubicBezTo>
                <a:cubicBezTo>
                  <a:pt x="2973" y="3923"/>
                  <a:pt x="2965" y="3960"/>
                  <a:pt x="2965" y="3995"/>
                </a:cubicBezTo>
                <a:cubicBezTo>
                  <a:pt x="2965" y="4030"/>
                  <a:pt x="2954" y="4096"/>
                  <a:pt x="2941" y="4141"/>
                </a:cubicBezTo>
                <a:cubicBezTo>
                  <a:pt x="2927" y="4187"/>
                  <a:pt x="2917" y="4266"/>
                  <a:pt x="2917" y="4318"/>
                </a:cubicBezTo>
                <a:cubicBezTo>
                  <a:pt x="2917" y="4370"/>
                  <a:pt x="2905" y="4427"/>
                  <a:pt x="2892" y="4447"/>
                </a:cubicBezTo>
                <a:cubicBezTo>
                  <a:pt x="2879" y="4467"/>
                  <a:pt x="2868" y="4509"/>
                  <a:pt x="2868" y="4539"/>
                </a:cubicBezTo>
                <a:cubicBezTo>
                  <a:pt x="2868" y="4569"/>
                  <a:pt x="2861" y="4615"/>
                  <a:pt x="2853" y="4642"/>
                </a:cubicBezTo>
                <a:cubicBezTo>
                  <a:pt x="2845" y="4670"/>
                  <a:pt x="2834" y="4712"/>
                  <a:pt x="2829" y="4736"/>
                </a:cubicBezTo>
                <a:cubicBezTo>
                  <a:pt x="2824" y="4760"/>
                  <a:pt x="2813" y="4799"/>
                  <a:pt x="2804" y="4822"/>
                </a:cubicBezTo>
                <a:cubicBezTo>
                  <a:pt x="2796" y="4846"/>
                  <a:pt x="2785" y="4885"/>
                  <a:pt x="2780" y="4909"/>
                </a:cubicBezTo>
                <a:cubicBezTo>
                  <a:pt x="2775" y="4933"/>
                  <a:pt x="2765" y="4972"/>
                  <a:pt x="2758" y="4996"/>
                </a:cubicBezTo>
                <a:cubicBezTo>
                  <a:pt x="2718" y="5121"/>
                  <a:pt x="2706" y="5174"/>
                  <a:pt x="2706" y="5237"/>
                </a:cubicBezTo>
                <a:cubicBezTo>
                  <a:pt x="2706" y="5275"/>
                  <a:pt x="2695" y="5323"/>
                  <a:pt x="2681" y="5342"/>
                </a:cubicBezTo>
                <a:cubicBezTo>
                  <a:pt x="2668" y="5362"/>
                  <a:pt x="2657" y="5395"/>
                  <a:pt x="2657" y="5415"/>
                </a:cubicBezTo>
                <a:cubicBezTo>
                  <a:pt x="2657" y="5435"/>
                  <a:pt x="2646" y="5467"/>
                  <a:pt x="2633" y="5487"/>
                </a:cubicBezTo>
                <a:cubicBezTo>
                  <a:pt x="2619" y="5507"/>
                  <a:pt x="2609" y="5559"/>
                  <a:pt x="2609" y="5604"/>
                </a:cubicBezTo>
                <a:cubicBezTo>
                  <a:pt x="2609" y="5649"/>
                  <a:pt x="2602" y="5694"/>
                  <a:pt x="2593" y="5704"/>
                </a:cubicBezTo>
                <a:cubicBezTo>
                  <a:pt x="2584" y="5714"/>
                  <a:pt x="2576" y="5745"/>
                  <a:pt x="2576" y="5774"/>
                </a:cubicBezTo>
                <a:cubicBezTo>
                  <a:pt x="2576" y="5803"/>
                  <a:pt x="2565" y="5843"/>
                  <a:pt x="2552" y="5862"/>
                </a:cubicBezTo>
                <a:cubicBezTo>
                  <a:pt x="2538" y="5882"/>
                  <a:pt x="2528" y="5921"/>
                  <a:pt x="2528" y="5949"/>
                </a:cubicBezTo>
                <a:cubicBezTo>
                  <a:pt x="2528" y="5977"/>
                  <a:pt x="2516" y="6016"/>
                  <a:pt x="2503" y="6036"/>
                </a:cubicBezTo>
                <a:cubicBezTo>
                  <a:pt x="2490" y="6055"/>
                  <a:pt x="2479" y="6108"/>
                  <a:pt x="2479" y="6153"/>
                </a:cubicBezTo>
                <a:cubicBezTo>
                  <a:pt x="2479" y="6198"/>
                  <a:pt x="2472" y="6243"/>
                  <a:pt x="2463" y="6253"/>
                </a:cubicBezTo>
                <a:cubicBezTo>
                  <a:pt x="2454" y="6263"/>
                  <a:pt x="2447" y="6310"/>
                  <a:pt x="2447" y="6357"/>
                </a:cubicBezTo>
                <a:cubicBezTo>
                  <a:pt x="2447" y="6406"/>
                  <a:pt x="2436" y="6449"/>
                  <a:pt x="2422" y="6459"/>
                </a:cubicBezTo>
                <a:cubicBezTo>
                  <a:pt x="2409" y="6468"/>
                  <a:pt x="2398" y="6500"/>
                  <a:pt x="2398" y="6530"/>
                </a:cubicBezTo>
                <a:cubicBezTo>
                  <a:pt x="2398" y="6560"/>
                  <a:pt x="2391" y="6608"/>
                  <a:pt x="2383" y="6635"/>
                </a:cubicBezTo>
                <a:cubicBezTo>
                  <a:pt x="2353" y="6736"/>
                  <a:pt x="2317" y="6898"/>
                  <a:pt x="2317" y="6929"/>
                </a:cubicBezTo>
                <a:cubicBezTo>
                  <a:pt x="2317" y="6947"/>
                  <a:pt x="2310" y="6983"/>
                  <a:pt x="2302" y="7011"/>
                </a:cubicBezTo>
                <a:cubicBezTo>
                  <a:pt x="2261" y="7148"/>
                  <a:pt x="2236" y="7264"/>
                  <a:pt x="2236" y="7324"/>
                </a:cubicBezTo>
                <a:cubicBezTo>
                  <a:pt x="2236" y="7360"/>
                  <a:pt x="2229" y="7399"/>
                  <a:pt x="2220" y="7409"/>
                </a:cubicBezTo>
                <a:cubicBezTo>
                  <a:pt x="2211" y="7418"/>
                  <a:pt x="2204" y="7462"/>
                  <a:pt x="2204" y="7507"/>
                </a:cubicBezTo>
                <a:cubicBezTo>
                  <a:pt x="2204" y="7552"/>
                  <a:pt x="2192" y="7605"/>
                  <a:pt x="2179" y="7624"/>
                </a:cubicBezTo>
                <a:cubicBezTo>
                  <a:pt x="2166" y="7644"/>
                  <a:pt x="2155" y="7690"/>
                  <a:pt x="2155" y="7726"/>
                </a:cubicBezTo>
                <a:cubicBezTo>
                  <a:pt x="2155" y="7762"/>
                  <a:pt x="2144" y="7807"/>
                  <a:pt x="2130" y="7826"/>
                </a:cubicBezTo>
                <a:cubicBezTo>
                  <a:pt x="2117" y="7846"/>
                  <a:pt x="2107" y="7876"/>
                  <a:pt x="2107" y="7893"/>
                </a:cubicBezTo>
                <a:cubicBezTo>
                  <a:pt x="2107" y="7943"/>
                  <a:pt x="2055" y="8029"/>
                  <a:pt x="2025" y="8029"/>
                </a:cubicBezTo>
                <a:cubicBezTo>
                  <a:pt x="1973" y="8029"/>
                  <a:pt x="1896" y="8127"/>
                  <a:pt x="1896" y="8192"/>
                </a:cubicBezTo>
                <a:cubicBezTo>
                  <a:pt x="1896" y="8226"/>
                  <a:pt x="1885" y="8269"/>
                  <a:pt x="1871" y="8289"/>
                </a:cubicBezTo>
                <a:cubicBezTo>
                  <a:pt x="1856" y="8311"/>
                  <a:pt x="1847" y="8374"/>
                  <a:pt x="1847" y="8452"/>
                </a:cubicBezTo>
                <a:cubicBezTo>
                  <a:pt x="1847" y="8522"/>
                  <a:pt x="1840" y="8601"/>
                  <a:pt x="1832" y="8628"/>
                </a:cubicBezTo>
                <a:cubicBezTo>
                  <a:pt x="1824" y="8656"/>
                  <a:pt x="1813" y="8698"/>
                  <a:pt x="1808" y="8722"/>
                </a:cubicBezTo>
                <a:cubicBezTo>
                  <a:pt x="1803" y="8746"/>
                  <a:pt x="1793" y="8785"/>
                  <a:pt x="1785" y="8809"/>
                </a:cubicBezTo>
                <a:cubicBezTo>
                  <a:pt x="1746" y="8934"/>
                  <a:pt x="1734" y="8987"/>
                  <a:pt x="1734" y="9050"/>
                </a:cubicBezTo>
                <a:cubicBezTo>
                  <a:pt x="1734" y="9088"/>
                  <a:pt x="1723" y="9135"/>
                  <a:pt x="1709" y="9155"/>
                </a:cubicBezTo>
                <a:cubicBezTo>
                  <a:pt x="1696" y="9175"/>
                  <a:pt x="1685" y="9220"/>
                  <a:pt x="1685" y="9257"/>
                </a:cubicBezTo>
                <a:cubicBezTo>
                  <a:pt x="1685" y="9294"/>
                  <a:pt x="1678" y="9333"/>
                  <a:pt x="1670" y="9342"/>
                </a:cubicBezTo>
                <a:cubicBezTo>
                  <a:pt x="1650" y="9364"/>
                  <a:pt x="1604" y="9528"/>
                  <a:pt x="1604" y="9577"/>
                </a:cubicBezTo>
                <a:cubicBezTo>
                  <a:pt x="1604" y="9597"/>
                  <a:pt x="1586" y="9675"/>
                  <a:pt x="1563" y="9750"/>
                </a:cubicBezTo>
                <a:cubicBezTo>
                  <a:pt x="1541" y="9825"/>
                  <a:pt x="1523" y="9915"/>
                  <a:pt x="1523" y="9950"/>
                </a:cubicBezTo>
                <a:cubicBezTo>
                  <a:pt x="1523" y="9986"/>
                  <a:pt x="1512" y="10031"/>
                  <a:pt x="1499" y="10051"/>
                </a:cubicBezTo>
                <a:cubicBezTo>
                  <a:pt x="1485" y="10070"/>
                  <a:pt x="1475" y="10114"/>
                  <a:pt x="1475" y="10146"/>
                </a:cubicBezTo>
                <a:cubicBezTo>
                  <a:pt x="1475" y="10178"/>
                  <a:pt x="1457" y="10244"/>
                  <a:pt x="1437" y="10294"/>
                </a:cubicBezTo>
                <a:cubicBezTo>
                  <a:pt x="1416" y="10343"/>
                  <a:pt x="1394" y="10402"/>
                  <a:pt x="1388" y="10426"/>
                </a:cubicBezTo>
                <a:cubicBezTo>
                  <a:pt x="1382" y="10450"/>
                  <a:pt x="1363" y="10508"/>
                  <a:pt x="1346" y="10555"/>
                </a:cubicBezTo>
                <a:cubicBezTo>
                  <a:pt x="1329" y="10603"/>
                  <a:pt x="1314" y="10672"/>
                  <a:pt x="1314" y="10708"/>
                </a:cubicBezTo>
                <a:cubicBezTo>
                  <a:pt x="1313" y="10744"/>
                  <a:pt x="1301" y="10782"/>
                  <a:pt x="1288" y="10791"/>
                </a:cubicBezTo>
                <a:cubicBezTo>
                  <a:pt x="1275" y="10801"/>
                  <a:pt x="1264" y="10825"/>
                  <a:pt x="1264" y="10848"/>
                </a:cubicBezTo>
                <a:cubicBezTo>
                  <a:pt x="1264" y="10889"/>
                  <a:pt x="1259" y="10911"/>
                  <a:pt x="1210" y="11085"/>
                </a:cubicBezTo>
                <a:cubicBezTo>
                  <a:pt x="1195" y="11138"/>
                  <a:pt x="1183" y="11200"/>
                  <a:pt x="1183" y="11223"/>
                </a:cubicBezTo>
                <a:cubicBezTo>
                  <a:pt x="1183" y="11246"/>
                  <a:pt x="1172" y="11273"/>
                  <a:pt x="1158" y="11283"/>
                </a:cubicBezTo>
                <a:cubicBezTo>
                  <a:pt x="1145" y="11292"/>
                  <a:pt x="1134" y="11323"/>
                  <a:pt x="1134" y="11352"/>
                </a:cubicBezTo>
                <a:cubicBezTo>
                  <a:pt x="1134" y="11381"/>
                  <a:pt x="1127" y="11412"/>
                  <a:pt x="1118" y="11422"/>
                </a:cubicBezTo>
                <a:cubicBezTo>
                  <a:pt x="1109" y="11432"/>
                  <a:pt x="1102" y="11470"/>
                  <a:pt x="1102" y="11507"/>
                </a:cubicBezTo>
                <a:cubicBezTo>
                  <a:pt x="1102" y="11544"/>
                  <a:pt x="1091" y="11591"/>
                  <a:pt x="1077" y="11610"/>
                </a:cubicBezTo>
                <a:cubicBezTo>
                  <a:pt x="1061" y="11635"/>
                  <a:pt x="1053" y="11700"/>
                  <a:pt x="1053" y="11813"/>
                </a:cubicBezTo>
                <a:cubicBezTo>
                  <a:pt x="1053" y="11925"/>
                  <a:pt x="1045" y="11991"/>
                  <a:pt x="1029" y="12015"/>
                </a:cubicBezTo>
                <a:cubicBezTo>
                  <a:pt x="1015" y="12035"/>
                  <a:pt x="1005" y="12088"/>
                  <a:pt x="1005" y="12134"/>
                </a:cubicBezTo>
                <a:cubicBezTo>
                  <a:pt x="1005" y="12180"/>
                  <a:pt x="998" y="12240"/>
                  <a:pt x="991" y="12268"/>
                </a:cubicBezTo>
                <a:cubicBezTo>
                  <a:pt x="983" y="12296"/>
                  <a:pt x="962" y="12367"/>
                  <a:pt x="946" y="12428"/>
                </a:cubicBezTo>
                <a:cubicBezTo>
                  <a:pt x="929" y="12488"/>
                  <a:pt x="899" y="12564"/>
                  <a:pt x="879" y="12598"/>
                </a:cubicBezTo>
                <a:cubicBezTo>
                  <a:pt x="859" y="12631"/>
                  <a:pt x="843" y="12673"/>
                  <a:pt x="843" y="12689"/>
                </a:cubicBezTo>
                <a:cubicBezTo>
                  <a:pt x="843" y="12705"/>
                  <a:pt x="827" y="12748"/>
                  <a:pt x="808" y="12785"/>
                </a:cubicBezTo>
                <a:cubicBezTo>
                  <a:pt x="766" y="12863"/>
                  <a:pt x="714" y="13025"/>
                  <a:pt x="674" y="13199"/>
                </a:cubicBezTo>
                <a:cubicBezTo>
                  <a:pt x="669" y="13223"/>
                  <a:pt x="650" y="13281"/>
                  <a:pt x="633" y="13328"/>
                </a:cubicBezTo>
                <a:cubicBezTo>
                  <a:pt x="616" y="13376"/>
                  <a:pt x="601" y="13437"/>
                  <a:pt x="601" y="13463"/>
                </a:cubicBezTo>
                <a:cubicBezTo>
                  <a:pt x="600" y="13488"/>
                  <a:pt x="588" y="13524"/>
                  <a:pt x="575" y="13544"/>
                </a:cubicBezTo>
                <a:cubicBezTo>
                  <a:pt x="562" y="13564"/>
                  <a:pt x="551" y="13603"/>
                  <a:pt x="551" y="13631"/>
                </a:cubicBezTo>
                <a:cubicBezTo>
                  <a:pt x="551" y="13659"/>
                  <a:pt x="540" y="13698"/>
                  <a:pt x="526" y="13717"/>
                </a:cubicBezTo>
                <a:cubicBezTo>
                  <a:pt x="513" y="13737"/>
                  <a:pt x="503" y="13792"/>
                  <a:pt x="503" y="13836"/>
                </a:cubicBezTo>
                <a:cubicBezTo>
                  <a:pt x="503" y="13881"/>
                  <a:pt x="495" y="13925"/>
                  <a:pt x="486" y="13935"/>
                </a:cubicBezTo>
                <a:cubicBezTo>
                  <a:pt x="477" y="13945"/>
                  <a:pt x="470" y="13982"/>
                  <a:pt x="470" y="14018"/>
                </a:cubicBezTo>
                <a:cubicBezTo>
                  <a:pt x="470" y="14054"/>
                  <a:pt x="459" y="14108"/>
                  <a:pt x="446" y="14139"/>
                </a:cubicBezTo>
                <a:cubicBezTo>
                  <a:pt x="433" y="14170"/>
                  <a:pt x="422" y="14222"/>
                  <a:pt x="422" y="14256"/>
                </a:cubicBezTo>
                <a:cubicBezTo>
                  <a:pt x="421" y="14290"/>
                  <a:pt x="410" y="14333"/>
                  <a:pt x="397" y="14353"/>
                </a:cubicBezTo>
                <a:cubicBezTo>
                  <a:pt x="383" y="14373"/>
                  <a:pt x="373" y="14425"/>
                  <a:pt x="373" y="14470"/>
                </a:cubicBezTo>
                <a:cubicBezTo>
                  <a:pt x="373" y="14515"/>
                  <a:pt x="366" y="14561"/>
                  <a:pt x="357" y="14570"/>
                </a:cubicBezTo>
                <a:cubicBezTo>
                  <a:pt x="348" y="14580"/>
                  <a:pt x="340" y="14636"/>
                  <a:pt x="340" y="14694"/>
                </a:cubicBezTo>
                <a:cubicBezTo>
                  <a:pt x="339" y="14753"/>
                  <a:pt x="329" y="14827"/>
                  <a:pt x="316" y="14858"/>
                </a:cubicBezTo>
                <a:cubicBezTo>
                  <a:pt x="303" y="14888"/>
                  <a:pt x="292" y="14955"/>
                  <a:pt x="292" y="15007"/>
                </a:cubicBezTo>
                <a:cubicBezTo>
                  <a:pt x="292" y="15059"/>
                  <a:pt x="285" y="15109"/>
                  <a:pt x="276" y="15119"/>
                </a:cubicBezTo>
                <a:cubicBezTo>
                  <a:pt x="267" y="15129"/>
                  <a:pt x="260" y="15236"/>
                  <a:pt x="260" y="15355"/>
                </a:cubicBezTo>
                <a:cubicBezTo>
                  <a:pt x="260" y="15555"/>
                  <a:pt x="245" y="15658"/>
                  <a:pt x="193" y="15833"/>
                </a:cubicBezTo>
                <a:cubicBezTo>
                  <a:pt x="185" y="15860"/>
                  <a:pt x="178" y="15901"/>
                  <a:pt x="178" y="15923"/>
                </a:cubicBezTo>
                <a:cubicBezTo>
                  <a:pt x="178" y="15945"/>
                  <a:pt x="167" y="15980"/>
                  <a:pt x="154" y="15999"/>
                </a:cubicBezTo>
                <a:cubicBezTo>
                  <a:pt x="135" y="16026"/>
                  <a:pt x="130" y="16099"/>
                  <a:pt x="130" y="16293"/>
                </a:cubicBezTo>
                <a:cubicBezTo>
                  <a:pt x="130" y="16524"/>
                  <a:pt x="134" y="16562"/>
                  <a:pt x="170" y="16647"/>
                </a:cubicBezTo>
                <a:cubicBezTo>
                  <a:pt x="201" y="16719"/>
                  <a:pt x="211" y="16777"/>
                  <a:pt x="211" y="16890"/>
                </a:cubicBezTo>
                <a:cubicBezTo>
                  <a:pt x="211" y="16971"/>
                  <a:pt x="204" y="17045"/>
                  <a:pt x="195" y="17054"/>
                </a:cubicBezTo>
                <a:cubicBezTo>
                  <a:pt x="186" y="17064"/>
                  <a:pt x="178" y="17111"/>
                  <a:pt x="178" y="17158"/>
                </a:cubicBezTo>
                <a:cubicBezTo>
                  <a:pt x="178" y="17208"/>
                  <a:pt x="168" y="17250"/>
                  <a:pt x="154" y="17260"/>
                </a:cubicBezTo>
                <a:cubicBezTo>
                  <a:pt x="136" y="17272"/>
                  <a:pt x="130" y="17322"/>
                  <a:pt x="130" y="17444"/>
                </a:cubicBezTo>
                <a:cubicBezTo>
                  <a:pt x="130" y="17556"/>
                  <a:pt x="122" y="17621"/>
                  <a:pt x="105" y="17646"/>
                </a:cubicBezTo>
                <a:cubicBezTo>
                  <a:pt x="88" y="17671"/>
                  <a:pt x="81" y="17739"/>
                  <a:pt x="81" y="17879"/>
                </a:cubicBezTo>
                <a:cubicBezTo>
                  <a:pt x="81" y="17987"/>
                  <a:pt x="74" y="18085"/>
                  <a:pt x="65" y="18094"/>
                </a:cubicBezTo>
                <a:cubicBezTo>
                  <a:pt x="56" y="18104"/>
                  <a:pt x="49" y="18151"/>
                  <a:pt x="49" y="18198"/>
                </a:cubicBezTo>
                <a:cubicBezTo>
                  <a:pt x="49" y="18248"/>
                  <a:pt x="38" y="18290"/>
                  <a:pt x="24" y="18300"/>
                </a:cubicBezTo>
                <a:cubicBezTo>
                  <a:pt x="4" y="18314"/>
                  <a:pt x="0" y="18394"/>
                  <a:pt x="0" y="18783"/>
                </a:cubicBezTo>
                <a:lnTo>
                  <a:pt x="0" y="19248"/>
                </a:lnTo>
                <a:lnTo>
                  <a:pt x="82" y="19335"/>
                </a:lnTo>
                <a:cubicBezTo>
                  <a:pt x="127" y="19382"/>
                  <a:pt x="170" y="19423"/>
                  <a:pt x="176" y="19425"/>
                </a:cubicBezTo>
                <a:cubicBezTo>
                  <a:pt x="190" y="19428"/>
                  <a:pt x="234" y="19457"/>
                  <a:pt x="324" y="19523"/>
                </a:cubicBezTo>
                <a:cubicBezTo>
                  <a:pt x="396" y="19576"/>
                  <a:pt x="498" y="19629"/>
                  <a:pt x="652" y="19693"/>
                </a:cubicBezTo>
                <a:cubicBezTo>
                  <a:pt x="695" y="19711"/>
                  <a:pt x="799" y="19726"/>
                  <a:pt x="884" y="19726"/>
                </a:cubicBezTo>
                <a:cubicBezTo>
                  <a:pt x="1052" y="19726"/>
                  <a:pt x="1134" y="19680"/>
                  <a:pt x="1134" y="19584"/>
                </a:cubicBezTo>
                <a:cubicBezTo>
                  <a:pt x="1134" y="19555"/>
                  <a:pt x="1145" y="19514"/>
                  <a:pt x="1158" y="19494"/>
                </a:cubicBezTo>
                <a:cubicBezTo>
                  <a:pt x="1172" y="19475"/>
                  <a:pt x="1183" y="19422"/>
                  <a:pt x="1183" y="19377"/>
                </a:cubicBezTo>
                <a:cubicBezTo>
                  <a:pt x="1183" y="19332"/>
                  <a:pt x="1190" y="19287"/>
                  <a:pt x="1199" y="19277"/>
                </a:cubicBezTo>
                <a:cubicBezTo>
                  <a:pt x="1208" y="19267"/>
                  <a:pt x="1215" y="19223"/>
                  <a:pt x="1215" y="19178"/>
                </a:cubicBezTo>
                <a:cubicBezTo>
                  <a:pt x="1215" y="19134"/>
                  <a:pt x="1226" y="19081"/>
                  <a:pt x="1239" y="19061"/>
                </a:cubicBezTo>
                <a:cubicBezTo>
                  <a:pt x="1253" y="19041"/>
                  <a:pt x="1264" y="18987"/>
                  <a:pt x="1264" y="18941"/>
                </a:cubicBezTo>
                <a:cubicBezTo>
                  <a:pt x="1264" y="18892"/>
                  <a:pt x="1274" y="18850"/>
                  <a:pt x="1288" y="18840"/>
                </a:cubicBezTo>
                <a:cubicBezTo>
                  <a:pt x="1303" y="18830"/>
                  <a:pt x="1313" y="18787"/>
                  <a:pt x="1313" y="18728"/>
                </a:cubicBezTo>
                <a:cubicBezTo>
                  <a:pt x="1313" y="18675"/>
                  <a:pt x="1320" y="18624"/>
                  <a:pt x="1329" y="18614"/>
                </a:cubicBezTo>
                <a:cubicBezTo>
                  <a:pt x="1338" y="18604"/>
                  <a:pt x="1345" y="18559"/>
                  <a:pt x="1345" y="18516"/>
                </a:cubicBezTo>
                <a:cubicBezTo>
                  <a:pt x="1345" y="18472"/>
                  <a:pt x="1356" y="18412"/>
                  <a:pt x="1369" y="18382"/>
                </a:cubicBezTo>
                <a:cubicBezTo>
                  <a:pt x="1382" y="18351"/>
                  <a:pt x="1392" y="18296"/>
                  <a:pt x="1393" y="18263"/>
                </a:cubicBezTo>
                <a:cubicBezTo>
                  <a:pt x="1393" y="18229"/>
                  <a:pt x="1404" y="18185"/>
                  <a:pt x="1418" y="18166"/>
                </a:cubicBezTo>
                <a:cubicBezTo>
                  <a:pt x="1431" y="18146"/>
                  <a:pt x="1442" y="18093"/>
                  <a:pt x="1442" y="18048"/>
                </a:cubicBezTo>
                <a:cubicBezTo>
                  <a:pt x="1442" y="18004"/>
                  <a:pt x="1450" y="17960"/>
                  <a:pt x="1458" y="17950"/>
                </a:cubicBezTo>
                <a:cubicBezTo>
                  <a:pt x="1467" y="17940"/>
                  <a:pt x="1475" y="17907"/>
                  <a:pt x="1475" y="17879"/>
                </a:cubicBezTo>
                <a:cubicBezTo>
                  <a:pt x="1475" y="17850"/>
                  <a:pt x="1485" y="17810"/>
                  <a:pt x="1499" y="17790"/>
                </a:cubicBezTo>
                <a:cubicBezTo>
                  <a:pt x="1512" y="17770"/>
                  <a:pt x="1523" y="17724"/>
                  <a:pt x="1523" y="17687"/>
                </a:cubicBezTo>
                <a:cubicBezTo>
                  <a:pt x="1523" y="17585"/>
                  <a:pt x="1600" y="17401"/>
                  <a:pt x="1641" y="17401"/>
                </a:cubicBezTo>
                <a:cubicBezTo>
                  <a:pt x="1670" y="17401"/>
                  <a:pt x="1678" y="17422"/>
                  <a:pt x="1686" y="17517"/>
                </a:cubicBezTo>
                <a:cubicBezTo>
                  <a:pt x="1697" y="17640"/>
                  <a:pt x="1761" y="17876"/>
                  <a:pt x="1795" y="17914"/>
                </a:cubicBezTo>
                <a:cubicBezTo>
                  <a:pt x="1827" y="17951"/>
                  <a:pt x="1823" y="18840"/>
                  <a:pt x="1790" y="18888"/>
                </a:cubicBezTo>
                <a:cubicBezTo>
                  <a:pt x="1770" y="18917"/>
                  <a:pt x="1766" y="19010"/>
                  <a:pt x="1766" y="19381"/>
                </a:cubicBezTo>
                <a:cubicBezTo>
                  <a:pt x="1766" y="19654"/>
                  <a:pt x="1760" y="19844"/>
                  <a:pt x="1750" y="19855"/>
                </a:cubicBezTo>
                <a:cubicBezTo>
                  <a:pt x="1741" y="19864"/>
                  <a:pt x="1734" y="19936"/>
                  <a:pt x="1734" y="20014"/>
                </a:cubicBezTo>
                <a:cubicBezTo>
                  <a:pt x="1734" y="20131"/>
                  <a:pt x="1741" y="20165"/>
                  <a:pt x="1772" y="20201"/>
                </a:cubicBezTo>
                <a:cubicBezTo>
                  <a:pt x="1793" y="20226"/>
                  <a:pt x="1819" y="20277"/>
                  <a:pt x="1831" y="20317"/>
                </a:cubicBezTo>
                <a:cubicBezTo>
                  <a:pt x="1844" y="20360"/>
                  <a:pt x="1867" y="20390"/>
                  <a:pt x="1888" y="20390"/>
                </a:cubicBezTo>
                <a:cubicBezTo>
                  <a:pt x="1908" y="20390"/>
                  <a:pt x="1936" y="20415"/>
                  <a:pt x="1952" y="20446"/>
                </a:cubicBezTo>
                <a:cubicBezTo>
                  <a:pt x="1968" y="20477"/>
                  <a:pt x="2015" y="20522"/>
                  <a:pt x="2056" y="20545"/>
                </a:cubicBezTo>
                <a:cubicBezTo>
                  <a:pt x="2097" y="20567"/>
                  <a:pt x="2164" y="20603"/>
                  <a:pt x="2204" y="20624"/>
                </a:cubicBezTo>
                <a:cubicBezTo>
                  <a:pt x="2253" y="20651"/>
                  <a:pt x="2361" y="20664"/>
                  <a:pt x="2535" y="20663"/>
                </a:cubicBezTo>
                <a:cubicBezTo>
                  <a:pt x="2758" y="20663"/>
                  <a:pt x="2803" y="20656"/>
                  <a:pt x="2852" y="20609"/>
                </a:cubicBezTo>
                <a:cubicBezTo>
                  <a:pt x="2883" y="20579"/>
                  <a:pt x="2908" y="20556"/>
                  <a:pt x="2908" y="20560"/>
                </a:cubicBezTo>
                <a:cubicBezTo>
                  <a:pt x="2908" y="20563"/>
                  <a:pt x="2921" y="20558"/>
                  <a:pt x="2936" y="20548"/>
                </a:cubicBezTo>
                <a:cubicBezTo>
                  <a:pt x="2989" y="20512"/>
                  <a:pt x="3046" y="20291"/>
                  <a:pt x="3046" y="20123"/>
                </a:cubicBezTo>
                <a:cubicBezTo>
                  <a:pt x="3046" y="20038"/>
                  <a:pt x="3053" y="19956"/>
                  <a:pt x="3061" y="19941"/>
                </a:cubicBezTo>
                <a:cubicBezTo>
                  <a:pt x="3069" y="19926"/>
                  <a:pt x="3080" y="19847"/>
                  <a:pt x="3084" y="19768"/>
                </a:cubicBezTo>
                <a:cubicBezTo>
                  <a:pt x="3110" y="19356"/>
                  <a:pt x="3127" y="19170"/>
                  <a:pt x="3142" y="19138"/>
                </a:cubicBezTo>
                <a:cubicBezTo>
                  <a:pt x="3151" y="19118"/>
                  <a:pt x="3160" y="19018"/>
                  <a:pt x="3163" y="18915"/>
                </a:cubicBezTo>
                <a:cubicBezTo>
                  <a:pt x="3165" y="18812"/>
                  <a:pt x="3173" y="18728"/>
                  <a:pt x="3181" y="18728"/>
                </a:cubicBezTo>
                <a:cubicBezTo>
                  <a:pt x="3188" y="18728"/>
                  <a:pt x="3207" y="18766"/>
                  <a:pt x="3222" y="18813"/>
                </a:cubicBezTo>
                <a:cubicBezTo>
                  <a:pt x="3255" y="18916"/>
                  <a:pt x="3362" y="19115"/>
                  <a:pt x="3423" y="19185"/>
                </a:cubicBezTo>
                <a:cubicBezTo>
                  <a:pt x="3451" y="19218"/>
                  <a:pt x="3468" y="19261"/>
                  <a:pt x="3468" y="19306"/>
                </a:cubicBezTo>
                <a:cubicBezTo>
                  <a:pt x="3468" y="19344"/>
                  <a:pt x="3475" y="19383"/>
                  <a:pt x="3484" y="19392"/>
                </a:cubicBezTo>
                <a:cubicBezTo>
                  <a:pt x="3493" y="19402"/>
                  <a:pt x="3500" y="19474"/>
                  <a:pt x="3500" y="19551"/>
                </a:cubicBezTo>
                <a:cubicBezTo>
                  <a:pt x="3500" y="19639"/>
                  <a:pt x="3508" y="19703"/>
                  <a:pt x="3524" y="19726"/>
                </a:cubicBezTo>
                <a:cubicBezTo>
                  <a:pt x="3538" y="19747"/>
                  <a:pt x="3549" y="19810"/>
                  <a:pt x="3549" y="19884"/>
                </a:cubicBezTo>
                <a:cubicBezTo>
                  <a:pt x="3549" y="19958"/>
                  <a:pt x="3558" y="20022"/>
                  <a:pt x="3572" y="20043"/>
                </a:cubicBezTo>
                <a:cubicBezTo>
                  <a:pt x="3589" y="20067"/>
                  <a:pt x="3597" y="20131"/>
                  <a:pt x="3597" y="20235"/>
                </a:cubicBezTo>
                <a:cubicBezTo>
                  <a:pt x="3597" y="20399"/>
                  <a:pt x="3621" y="20628"/>
                  <a:pt x="3647" y="20714"/>
                </a:cubicBezTo>
                <a:cubicBezTo>
                  <a:pt x="3655" y="20742"/>
                  <a:pt x="3662" y="20843"/>
                  <a:pt x="3662" y="20940"/>
                </a:cubicBezTo>
                <a:cubicBezTo>
                  <a:pt x="3662" y="21038"/>
                  <a:pt x="3672" y="21151"/>
                  <a:pt x="3685" y="21194"/>
                </a:cubicBezTo>
                <a:cubicBezTo>
                  <a:pt x="3698" y="21236"/>
                  <a:pt x="3718" y="21312"/>
                  <a:pt x="3730" y="21363"/>
                </a:cubicBezTo>
                <a:cubicBezTo>
                  <a:pt x="3747" y="21442"/>
                  <a:pt x="3765" y="21464"/>
                  <a:pt x="3840" y="21503"/>
                </a:cubicBezTo>
                <a:cubicBezTo>
                  <a:pt x="3889" y="21528"/>
                  <a:pt x="3944" y="21561"/>
                  <a:pt x="3962" y="21574"/>
                </a:cubicBezTo>
                <a:cubicBezTo>
                  <a:pt x="3984" y="21591"/>
                  <a:pt x="4098" y="21599"/>
                  <a:pt x="4214" y="21600"/>
                </a:cubicBezTo>
                <a:cubicBezTo>
                  <a:pt x="4330" y="21600"/>
                  <a:pt x="4448" y="21592"/>
                  <a:pt x="4479" y="21576"/>
                </a:cubicBezTo>
                <a:cubicBezTo>
                  <a:pt x="4506" y="21561"/>
                  <a:pt x="4569" y="21535"/>
                  <a:pt x="4618" y="21516"/>
                </a:cubicBezTo>
                <a:cubicBezTo>
                  <a:pt x="4756" y="21465"/>
                  <a:pt x="4926" y="21300"/>
                  <a:pt x="4978" y="21170"/>
                </a:cubicBezTo>
                <a:cubicBezTo>
                  <a:pt x="5019" y="21068"/>
                  <a:pt x="5023" y="21038"/>
                  <a:pt x="5023" y="20804"/>
                </a:cubicBezTo>
                <a:cubicBezTo>
                  <a:pt x="5023" y="20626"/>
                  <a:pt x="5015" y="20531"/>
                  <a:pt x="4998" y="20492"/>
                </a:cubicBezTo>
                <a:cubicBezTo>
                  <a:pt x="4981" y="20451"/>
                  <a:pt x="4974" y="20356"/>
                  <a:pt x="4974" y="20140"/>
                </a:cubicBezTo>
                <a:cubicBezTo>
                  <a:pt x="4974" y="19974"/>
                  <a:pt x="4967" y="19836"/>
                  <a:pt x="4958" y="19826"/>
                </a:cubicBezTo>
                <a:cubicBezTo>
                  <a:pt x="4949" y="19816"/>
                  <a:pt x="4942" y="19673"/>
                  <a:pt x="4942" y="19496"/>
                </a:cubicBezTo>
                <a:cubicBezTo>
                  <a:pt x="4942" y="19254"/>
                  <a:pt x="4937" y="19176"/>
                  <a:pt x="4918" y="19148"/>
                </a:cubicBezTo>
                <a:cubicBezTo>
                  <a:pt x="4879" y="19090"/>
                  <a:pt x="4888" y="18899"/>
                  <a:pt x="4934" y="18789"/>
                </a:cubicBezTo>
                <a:cubicBezTo>
                  <a:pt x="4957" y="18737"/>
                  <a:pt x="4974" y="18682"/>
                  <a:pt x="4974" y="18665"/>
                </a:cubicBezTo>
                <a:cubicBezTo>
                  <a:pt x="4974" y="18649"/>
                  <a:pt x="4986" y="18619"/>
                  <a:pt x="4999" y="18599"/>
                </a:cubicBezTo>
                <a:cubicBezTo>
                  <a:pt x="5016" y="18574"/>
                  <a:pt x="5023" y="18507"/>
                  <a:pt x="5023" y="18380"/>
                </a:cubicBezTo>
                <a:cubicBezTo>
                  <a:pt x="5023" y="18230"/>
                  <a:pt x="5029" y="18191"/>
                  <a:pt x="5054" y="18167"/>
                </a:cubicBezTo>
                <a:cubicBezTo>
                  <a:pt x="5093" y="18130"/>
                  <a:pt x="5104" y="18153"/>
                  <a:pt x="5104" y="18269"/>
                </a:cubicBezTo>
                <a:cubicBezTo>
                  <a:pt x="5104" y="18321"/>
                  <a:pt x="5111" y="18373"/>
                  <a:pt x="5120" y="18383"/>
                </a:cubicBezTo>
                <a:cubicBezTo>
                  <a:pt x="5129" y="18393"/>
                  <a:pt x="5136" y="18423"/>
                  <a:pt x="5136" y="18451"/>
                </a:cubicBezTo>
                <a:cubicBezTo>
                  <a:pt x="5136" y="18547"/>
                  <a:pt x="5298" y="18775"/>
                  <a:pt x="5424" y="18859"/>
                </a:cubicBezTo>
                <a:cubicBezTo>
                  <a:pt x="5474" y="18892"/>
                  <a:pt x="5525" y="19019"/>
                  <a:pt x="5525" y="19109"/>
                </a:cubicBezTo>
                <a:cubicBezTo>
                  <a:pt x="5525" y="19130"/>
                  <a:pt x="5547" y="19203"/>
                  <a:pt x="5574" y="19268"/>
                </a:cubicBezTo>
                <a:cubicBezTo>
                  <a:pt x="5601" y="19334"/>
                  <a:pt x="5623" y="19405"/>
                  <a:pt x="5623" y="19428"/>
                </a:cubicBezTo>
                <a:cubicBezTo>
                  <a:pt x="5623" y="19464"/>
                  <a:pt x="5708" y="19816"/>
                  <a:pt x="5753" y="19963"/>
                </a:cubicBezTo>
                <a:cubicBezTo>
                  <a:pt x="5761" y="19991"/>
                  <a:pt x="5768" y="20039"/>
                  <a:pt x="5768" y="20069"/>
                </a:cubicBezTo>
                <a:cubicBezTo>
                  <a:pt x="5768" y="20099"/>
                  <a:pt x="5780" y="20139"/>
                  <a:pt x="5793" y="20159"/>
                </a:cubicBezTo>
                <a:cubicBezTo>
                  <a:pt x="5806" y="20179"/>
                  <a:pt x="5817" y="20214"/>
                  <a:pt x="5817" y="20237"/>
                </a:cubicBezTo>
                <a:cubicBezTo>
                  <a:pt x="5817" y="20260"/>
                  <a:pt x="5836" y="20321"/>
                  <a:pt x="5858" y="20373"/>
                </a:cubicBezTo>
                <a:cubicBezTo>
                  <a:pt x="5880" y="20425"/>
                  <a:pt x="5898" y="20493"/>
                  <a:pt x="5898" y="20526"/>
                </a:cubicBezTo>
                <a:cubicBezTo>
                  <a:pt x="5898" y="20558"/>
                  <a:pt x="5909" y="20593"/>
                  <a:pt x="5923" y="20602"/>
                </a:cubicBezTo>
                <a:cubicBezTo>
                  <a:pt x="5936" y="20611"/>
                  <a:pt x="5947" y="20651"/>
                  <a:pt x="5947" y="20689"/>
                </a:cubicBezTo>
                <a:cubicBezTo>
                  <a:pt x="5947" y="20727"/>
                  <a:pt x="5958" y="20775"/>
                  <a:pt x="5971" y="20794"/>
                </a:cubicBezTo>
                <a:cubicBezTo>
                  <a:pt x="5985" y="20814"/>
                  <a:pt x="5996" y="20852"/>
                  <a:pt x="5996" y="20878"/>
                </a:cubicBezTo>
                <a:cubicBezTo>
                  <a:pt x="5998" y="21078"/>
                  <a:pt x="6248" y="21199"/>
                  <a:pt x="6433" y="21090"/>
                </a:cubicBezTo>
                <a:cubicBezTo>
                  <a:pt x="6473" y="21066"/>
                  <a:pt x="6531" y="21042"/>
                  <a:pt x="6562" y="21034"/>
                </a:cubicBezTo>
                <a:cubicBezTo>
                  <a:pt x="6616" y="21020"/>
                  <a:pt x="6654" y="20991"/>
                  <a:pt x="6789" y="20866"/>
                </a:cubicBezTo>
                <a:cubicBezTo>
                  <a:pt x="6882" y="20779"/>
                  <a:pt x="6902" y="20765"/>
                  <a:pt x="6924" y="20765"/>
                </a:cubicBezTo>
                <a:cubicBezTo>
                  <a:pt x="6936" y="20765"/>
                  <a:pt x="6975" y="20720"/>
                  <a:pt x="7011" y="20665"/>
                </a:cubicBezTo>
                <a:cubicBezTo>
                  <a:pt x="7047" y="20610"/>
                  <a:pt x="7080" y="20572"/>
                  <a:pt x="7085" y="20580"/>
                </a:cubicBezTo>
                <a:cubicBezTo>
                  <a:pt x="7098" y="20603"/>
                  <a:pt x="7243" y="20301"/>
                  <a:pt x="7243" y="20251"/>
                </a:cubicBezTo>
                <a:cubicBezTo>
                  <a:pt x="7243" y="20199"/>
                  <a:pt x="7216" y="20043"/>
                  <a:pt x="7184" y="19909"/>
                </a:cubicBezTo>
                <a:cubicBezTo>
                  <a:pt x="7172" y="19859"/>
                  <a:pt x="7162" y="19798"/>
                  <a:pt x="7162" y="19773"/>
                </a:cubicBezTo>
                <a:cubicBezTo>
                  <a:pt x="7162" y="19749"/>
                  <a:pt x="7154" y="19720"/>
                  <a:pt x="7146" y="19710"/>
                </a:cubicBezTo>
                <a:cubicBezTo>
                  <a:pt x="7137" y="19700"/>
                  <a:pt x="7129" y="19643"/>
                  <a:pt x="7129" y="19581"/>
                </a:cubicBezTo>
                <a:cubicBezTo>
                  <a:pt x="7129" y="19519"/>
                  <a:pt x="7122" y="19460"/>
                  <a:pt x="7113" y="19450"/>
                </a:cubicBezTo>
                <a:cubicBezTo>
                  <a:pt x="7104" y="19440"/>
                  <a:pt x="7097" y="19404"/>
                  <a:pt x="7097" y="19369"/>
                </a:cubicBezTo>
                <a:cubicBezTo>
                  <a:pt x="7097" y="19333"/>
                  <a:pt x="7086" y="19277"/>
                  <a:pt x="7073" y="19246"/>
                </a:cubicBezTo>
                <a:cubicBezTo>
                  <a:pt x="7060" y="19216"/>
                  <a:pt x="7050" y="19170"/>
                  <a:pt x="7049" y="19144"/>
                </a:cubicBezTo>
                <a:cubicBezTo>
                  <a:pt x="7049" y="19119"/>
                  <a:pt x="7038" y="19081"/>
                  <a:pt x="7024" y="19061"/>
                </a:cubicBezTo>
                <a:cubicBezTo>
                  <a:pt x="7011" y="19041"/>
                  <a:pt x="7000" y="18981"/>
                  <a:pt x="7000" y="18929"/>
                </a:cubicBezTo>
                <a:cubicBezTo>
                  <a:pt x="7000" y="18876"/>
                  <a:pt x="6992" y="18825"/>
                  <a:pt x="6984" y="18815"/>
                </a:cubicBezTo>
                <a:cubicBezTo>
                  <a:pt x="6975" y="18805"/>
                  <a:pt x="6967" y="18761"/>
                  <a:pt x="6967" y="18716"/>
                </a:cubicBezTo>
                <a:cubicBezTo>
                  <a:pt x="6967" y="18670"/>
                  <a:pt x="6957" y="18627"/>
                  <a:pt x="6943" y="18618"/>
                </a:cubicBezTo>
                <a:cubicBezTo>
                  <a:pt x="6929" y="18608"/>
                  <a:pt x="6919" y="18565"/>
                  <a:pt x="6919" y="18516"/>
                </a:cubicBezTo>
                <a:cubicBezTo>
                  <a:pt x="6919" y="18469"/>
                  <a:pt x="6908" y="18394"/>
                  <a:pt x="6896" y="18349"/>
                </a:cubicBezTo>
                <a:cubicBezTo>
                  <a:pt x="6831" y="18116"/>
                  <a:pt x="6831" y="18120"/>
                  <a:pt x="6868" y="17981"/>
                </a:cubicBezTo>
                <a:cubicBezTo>
                  <a:pt x="6902" y="17854"/>
                  <a:pt x="6914" y="17837"/>
                  <a:pt x="6967" y="17846"/>
                </a:cubicBezTo>
                <a:cubicBezTo>
                  <a:pt x="7035" y="17858"/>
                  <a:pt x="7068" y="17885"/>
                  <a:pt x="7082" y="17943"/>
                </a:cubicBezTo>
                <a:cubicBezTo>
                  <a:pt x="7090" y="17978"/>
                  <a:pt x="7103" y="18026"/>
                  <a:pt x="7111" y="18050"/>
                </a:cubicBezTo>
                <a:cubicBezTo>
                  <a:pt x="7119" y="18074"/>
                  <a:pt x="7136" y="18131"/>
                  <a:pt x="7148" y="18178"/>
                </a:cubicBezTo>
                <a:cubicBezTo>
                  <a:pt x="7161" y="18224"/>
                  <a:pt x="7207" y="18328"/>
                  <a:pt x="7253" y="18409"/>
                </a:cubicBezTo>
                <a:cubicBezTo>
                  <a:pt x="7321" y="18529"/>
                  <a:pt x="7354" y="18562"/>
                  <a:pt x="7431" y="18594"/>
                </a:cubicBezTo>
                <a:cubicBezTo>
                  <a:pt x="7526" y="18634"/>
                  <a:pt x="7599" y="18701"/>
                  <a:pt x="7599" y="18749"/>
                </a:cubicBezTo>
                <a:cubicBezTo>
                  <a:pt x="7599" y="18779"/>
                  <a:pt x="7650" y="18910"/>
                  <a:pt x="7721" y="19066"/>
                </a:cubicBezTo>
                <a:cubicBezTo>
                  <a:pt x="7809" y="19259"/>
                  <a:pt x="7842" y="19343"/>
                  <a:pt x="7842" y="19370"/>
                </a:cubicBezTo>
                <a:cubicBezTo>
                  <a:pt x="7842" y="19385"/>
                  <a:pt x="7861" y="19428"/>
                  <a:pt x="7883" y="19466"/>
                </a:cubicBezTo>
                <a:cubicBezTo>
                  <a:pt x="7906" y="19503"/>
                  <a:pt x="7923" y="19555"/>
                  <a:pt x="7923" y="19583"/>
                </a:cubicBezTo>
                <a:cubicBezTo>
                  <a:pt x="7923" y="19610"/>
                  <a:pt x="7934" y="19640"/>
                  <a:pt x="7947" y="19649"/>
                </a:cubicBezTo>
                <a:cubicBezTo>
                  <a:pt x="7960" y="19658"/>
                  <a:pt x="7991" y="19720"/>
                  <a:pt x="8015" y="19788"/>
                </a:cubicBezTo>
                <a:cubicBezTo>
                  <a:pt x="8039" y="19857"/>
                  <a:pt x="8067" y="19924"/>
                  <a:pt x="8080" y="19936"/>
                </a:cubicBezTo>
                <a:cubicBezTo>
                  <a:pt x="8092" y="19949"/>
                  <a:pt x="8101" y="19973"/>
                  <a:pt x="8101" y="19989"/>
                </a:cubicBezTo>
                <a:cubicBezTo>
                  <a:pt x="8101" y="20005"/>
                  <a:pt x="8120" y="20061"/>
                  <a:pt x="8142" y="20113"/>
                </a:cubicBezTo>
                <a:cubicBezTo>
                  <a:pt x="8165" y="20165"/>
                  <a:pt x="8182" y="20218"/>
                  <a:pt x="8182" y="20230"/>
                </a:cubicBezTo>
                <a:cubicBezTo>
                  <a:pt x="8182" y="20243"/>
                  <a:pt x="8208" y="20302"/>
                  <a:pt x="8238" y="20361"/>
                </a:cubicBezTo>
                <a:cubicBezTo>
                  <a:pt x="8268" y="20420"/>
                  <a:pt x="8295" y="20483"/>
                  <a:pt x="8299" y="20502"/>
                </a:cubicBezTo>
                <a:cubicBezTo>
                  <a:pt x="8309" y="20556"/>
                  <a:pt x="8439" y="20596"/>
                  <a:pt x="8534" y="20575"/>
                </a:cubicBezTo>
                <a:cubicBezTo>
                  <a:pt x="8617" y="20557"/>
                  <a:pt x="8771" y="20411"/>
                  <a:pt x="8902" y="20225"/>
                </a:cubicBezTo>
                <a:cubicBezTo>
                  <a:pt x="8927" y="20190"/>
                  <a:pt x="8963" y="20153"/>
                  <a:pt x="8982" y="20142"/>
                </a:cubicBezTo>
                <a:cubicBezTo>
                  <a:pt x="9001" y="20131"/>
                  <a:pt x="9046" y="20078"/>
                  <a:pt x="9081" y="20025"/>
                </a:cubicBezTo>
                <a:cubicBezTo>
                  <a:pt x="9116" y="19971"/>
                  <a:pt x="9153" y="19928"/>
                  <a:pt x="9164" y="19928"/>
                </a:cubicBezTo>
                <a:cubicBezTo>
                  <a:pt x="9175" y="19928"/>
                  <a:pt x="9222" y="19868"/>
                  <a:pt x="9267" y="19795"/>
                </a:cubicBezTo>
                <a:cubicBezTo>
                  <a:pt x="9313" y="19722"/>
                  <a:pt x="9350" y="19673"/>
                  <a:pt x="9350" y="19686"/>
                </a:cubicBezTo>
                <a:cubicBezTo>
                  <a:pt x="9350" y="19700"/>
                  <a:pt x="9361" y="19674"/>
                  <a:pt x="9374" y="19629"/>
                </a:cubicBezTo>
                <a:cubicBezTo>
                  <a:pt x="9419" y="19475"/>
                  <a:pt x="9405" y="19336"/>
                  <a:pt x="9323" y="19133"/>
                </a:cubicBezTo>
                <a:cubicBezTo>
                  <a:pt x="9304" y="19085"/>
                  <a:pt x="9277" y="19001"/>
                  <a:pt x="9262" y="18946"/>
                </a:cubicBezTo>
                <a:cubicBezTo>
                  <a:pt x="9248" y="18890"/>
                  <a:pt x="9218" y="18788"/>
                  <a:pt x="9197" y="18720"/>
                </a:cubicBezTo>
                <a:cubicBezTo>
                  <a:pt x="9166" y="18625"/>
                  <a:pt x="9162" y="18593"/>
                  <a:pt x="9178" y="18582"/>
                </a:cubicBezTo>
                <a:cubicBezTo>
                  <a:pt x="9203" y="18565"/>
                  <a:pt x="9319" y="18582"/>
                  <a:pt x="9487" y="18628"/>
                </a:cubicBezTo>
                <a:cubicBezTo>
                  <a:pt x="9550" y="18645"/>
                  <a:pt x="9657" y="18670"/>
                  <a:pt x="9726" y="18684"/>
                </a:cubicBezTo>
                <a:cubicBezTo>
                  <a:pt x="9794" y="18698"/>
                  <a:pt x="9855" y="18715"/>
                  <a:pt x="9863" y="18723"/>
                </a:cubicBezTo>
                <a:cubicBezTo>
                  <a:pt x="9870" y="18731"/>
                  <a:pt x="9968" y="18747"/>
                  <a:pt x="10079" y="18757"/>
                </a:cubicBezTo>
                <a:cubicBezTo>
                  <a:pt x="10402" y="18787"/>
                  <a:pt x="10457" y="18806"/>
                  <a:pt x="10521" y="18913"/>
                </a:cubicBezTo>
                <a:lnTo>
                  <a:pt x="10567" y="18988"/>
                </a:lnTo>
                <a:lnTo>
                  <a:pt x="11000" y="18988"/>
                </a:lnTo>
                <a:cubicBezTo>
                  <a:pt x="11425" y="18988"/>
                  <a:pt x="11539" y="18973"/>
                  <a:pt x="11584" y="18907"/>
                </a:cubicBezTo>
                <a:cubicBezTo>
                  <a:pt x="11597" y="18888"/>
                  <a:pt x="11688" y="18865"/>
                  <a:pt x="11787" y="18856"/>
                </a:cubicBezTo>
                <a:cubicBezTo>
                  <a:pt x="11886" y="18846"/>
                  <a:pt x="12123" y="18822"/>
                  <a:pt x="12315" y="18803"/>
                </a:cubicBezTo>
                <a:cubicBezTo>
                  <a:pt x="12934" y="18742"/>
                  <a:pt x="13111" y="18715"/>
                  <a:pt x="13482" y="18628"/>
                </a:cubicBezTo>
                <a:cubicBezTo>
                  <a:pt x="13557" y="18610"/>
                  <a:pt x="13655" y="18590"/>
                  <a:pt x="13700" y="18584"/>
                </a:cubicBezTo>
                <a:cubicBezTo>
                  <a:pt x="13841" y="18563"/>
                  <a:pt x="13886" y="18551"/>
                  <a:pt x="13897" y="18531"/>
                </a:cubicBezTo>
                <a:cubicBezTo>
                  <a:pt x="13903" y="18521"/>
                  <a:pt x="13942" y="18511"/>
                  <a:pt x="13983" y="18511"/>
                </a:cubicBezTo>
                <a:cubicBezTo>
                  <a:pt x="14024" y="18510"/>
                  <a:pt x="14090" y="18496"/>
                  <a:pt x="14130" y="18480"/>
                </a:cubicBezTo>
                <a:cubicBezTo>
                  <a:pt x="14338" y="18397"/>
                  <a:pt x="14442" y="18358"/>
                  <a:pt x="14580" y="18314"/>
                </a:cubicBezTo>
                <a:cubicBezTo>
                  <a:pt x="14622" y="18300"/>
                  <a:pt x="14700" y="18267"/>
                  <a:pt x="14753" y="18239"/>
                </a:cubicBezTo>
                <a:cubicBezTo>
                  <a:pt x="14807" y="18211"/>
                  <a:pt x="14895" y="18166"/>
                  <a:pt x="14948" y="18139"/>
                </a:cubicBezTo>
                <a:cubicBezTo>
                  <a:pt x="15002" y="18111"/>
                  <a:pt x="15056" y="18081"/>
                  <a:pt x="15069" y="18072"/>
                </a:cubicBezTo>
                <a:cubicBezTo>
                  <a:pt x="15190" y="17997"/>
                  <a:pt x="15357" y="17899"/>
                  <a:pt x="15373" y="17894"/>
                </a:cubicBezTo>
                <a:cubicBezTo>
                  <a:pt x="15383" y="17890"/>
                  <a:pt x="15398" y="17879"/>
                  <a:pt x="15404" y="17868"/>
                </a:cubicBezTo>
                <a:cubicBezTo>
                  <a:pt x="15410" y="17857"/>
                  <a:pt x="15429" y="17848"/>
                  <a:pt x="15445" y="17848"/>
                </a:cubicBezTo>
                <a:cubicBezTo>
                  <a:pt x="15461" y="17848"/>
                  <a:pt x="15488" y="17836"/>
                  <a:pt x="15503" y="17821"/>
                </a:cubicBezTo>
                <a:cubicBezTo>
                  <a:pt x="15602" y="17725"/>
                  <a:pt x="16047" y="17463"/>
                  <a:pt x="16105" y="17466"/>
                </a:cubicBezTo>
                <a:cubicBezTo>
                  <a:pt x="16352" y="17478"/>
                  <a:pt x="16633" y="17475"/>
                  <a:pt x="16692" y="17459"/>
                </a:cubicBezTo>
                <a:cubicBezTo>
                  <a:pt x="16762" y="17440"/>
                  <a:pt x="16766" y="17444"/>
                  <a:pt x="16824" y="17557"/>
                </a:cubicBezTo>
                <a:cubicBezTo>
                  <a:pt x="16857" y="17622"/>
                  <a:pt x="16884" y="17670"/>
                  <a:pt x="16884" y="17663"/>
                </a:cubicBezTo>
                <a:cubicBezTo>
                  <a:pt x="16884" y="17656"/>
                  <a:pt x="16917" y="17675"/>
                  <a:pt x="16958" y="17707"/>
                </a:cubicBezTo>
                <a:cubicBezTo>
                  <a:pt x="17084" y="17807"/>
                  <a:pt x="17189" y="17829"/>
                  <a:pt x="17532" y="17829"/>
                </a:cubicBezTo>
                <a:cubicBezTo>
                  <a:pt x="17872" y="17830"/>
                  <a:pt x="17986" y="17804"/>
                  <a:pt x="18126" y="17688"/>
                </a:cubicBezTo>
                <a:cubicBezTo>
                  <a:pt x="18191" y="17634"/>
                  <a:pt x="18220" y="17636"/>
                  <a:pt x="18246" y="17692"/>
                </a:cubicBezTo>
                <a:cubicBezTo>
                  <a:pt x="18280" y="17765"/>
                  <a:pt x="18393" y="17848"/>
                  <a:pt x="18459" y="17848"/>
                </a:cubicBezTo>
                <a:cubicBezTo>
                  <a:pt x="18492" y="17848"/>
                  <a:pt x="18524" y="17861"/>
                  <a:pt x="18529" y="17877"/>
                </a:cubicBezTo>
                <a:cubicBezTo>
                  <a:pt x="18542" y="17913"/>
                  <a:pt x="18736" y="17916"/>
                  <a:pt x="18757" y="17880"/>
                </a:cubicBezTo>
                <a:cubicBezTo>
                  <a:pt x="18765" y="17866"/>
                  <a:pt x="18816" y="17847"/>
                  <a:pt x="18869" y="17839"/>
                </a:cubicBezTo>
                <a:cubicBezTo>
                  <a:pt x="18990" y="17823"/>
                  <a:pt x="19166" y="17752"/>
                  <a:pt x="19232" y="17692"/>
                </a:cubicBezTo>
                <a:cubicBezTo>
                  <a:pt x="19259" y="17667"/>
                  <a:pt x="19300" y="17646"/>
                  <a:pt x="19322" y="17646"/>
                </a:cubicBezTo>
                <a:cubicBezTo>
                  <a:pt x="19345" y="17646"/>
                  <a:pt x="19386" y="17622"/>
                  <a:pt x="19416" y="17593"/>
                </a:cubicBezTo>
                <a:cubicBezTo>
                  <a:pt x="19445" y="17564"/>
                  <a:pt x="19505" y="17515"/>
                  <a:pt x="19550" y="17486"/>
                </a:cubicBezTo>
                <a:cubicBezTo>
                  <a:pt x="19645" y="17424"/>
                  <a:pt x="19660" y="17407"/>
                  <a:pt x="19759" y="17257"/>
                </a:cubicBezTo>
                <a:cubicBezTo>
                  <a:pt x="19818" y="17166"/>
                  <a:pt x="19833" y="17125"/>
                  <a:pt x="19833" y="17051"/>
                </a:cubicBezTo>
                <a:cubicBezTo>
                  <a:pt x="19833" y="16960"/>
                  <a:pt x="19884" y="16866"/>
                  <a:pt x="19934" y="16866"/>
                </a:cubicBezTo>
                <a:cubicBezTo>
                  <a:pt x="19952" y="16866"/>
                  <a:pt x="19995" y="16838"/>
                  <a:pt x="20166" y="16720"/>
                </a:cubicBezTo>
                <a:cubicBezTo>
                  <a:pt x="20183" y="16707"/>
                  <a:pt x="20242" y="16668"/>
                  <a:pt x="20295" y="16631"/>
                </a:cubicBezTo>
                <a:cubicBezTo>
                  <a:pt x="20349" y="16595"/>
                  <a:pt x="20404" y="16548"/>
                  <a:pt x="20418" y="16528"/>
                </a:cubicBezTo>
                <a:cubicBezTo>
                  <a:pt x="20432" y="16507"/>
                  <a:pt x="20452" y="16490"/>
                  <a:pt x="20462" y="16490"/>
                </a:cubicBezTo>
                <a:cubicBezTo>
                  <a:pt x="20472" y="16490"/>
                  <a:pt x="20523" y="16442"/>
                  <a:pt x="20574" y="16383"/>
                </a:cubicBezTo>
                <a:cubicBezTo>
                  <a:pt x="20626" y="16325"/>
                  <a:pt x="20668" y="16283"/>
                  <a:pt x="20668" y="16288"/>
                </a:cubicBezTo>
                <a:cubicBezTo>
                  <a:pt x="20668" y="16294"/>
                  <a:pt x="20690" y="16277"/>
                  <a:pt x="20716" y="16252"/>
                </a:cubicBezTo>
                <a:cubicBezTo>
                  <a:pt x="20779" y="16194"/>
                  <a:pt x="20882" y="16002"/>
                  <a:pt x="20889" y="15930"/>
                </a:cubicBezTo>
                <a:cubicBezTo>
                  <a:pt x="20898" y="15840"/>
                  <a:pt x="21024" y="15701"/>
                  <a:pt x="21294" y="15484"/>
                </a:cubicBezTo>
                <a:cubicBezTo>
                  <a:pt x="21335" y="15451"/>
                  <a:pt x="21391" y="15394"/>
                  <a:pt x="21416" y="15357"/>
                </a:cubicBezTo>
                <a:cubicBezTo>
                  <a:pt x="21441" y="15320"/>
                  <a:pt x="21493" y="15254"/>
                  <a:pt x="21530" y="15211"/>
                </a:cubicBezTo>
                <a:lnTo>
                  <a:pt x="21600" y="15133"/>
                </a:lnTo>
                <a:lnTo>
                  <a:pt x="21600" y="14948"/>
                </a:lnTo>
                <a:cubicBezTo>
                  <a:pt x="21600" y="14810"/>
                  <a:pt x="21593" y="14759"/>
                  <a:pt x="21575" y="14747"/>
                </a:cubicBezTo>
                <a:cubicBezTo>
                  <a:pt x="21562" y="14738"/>
                  <a:pt x="21551" y="14705"/>
                  <a:pt x="21551" y="14674"/>
                </a:cubicBezTo>
                <a:cubicBezTo>
                  <a:pt x="21551" y="14643"/>
                  <a:pt x="21544" y="14609"/>
                  <a:pt x="21535" y="14599"/>
                </a:cubicBezTo>
                <a:cubicBezTo>
                  <a:pt x="21526" y="14589"/>
                  <a:pt x="21519" y="14561"/>
                  <a:pt x="21519" y="14536"/>
                </a:cubicBezTo>
                <a:cubicBezTo>
                  <a:pt x="21519" y="14512"/>
                  <a:pt x="21498" y="14445"/>
                  <a:pt x="21473" y="14387"/>
                </a:cubicBezTo>
                <a:cubicBezTo>
                  <a:pt x="21448" y="14329"/>
                  <a:pt x="21418" y="14242"/>
                  <a:pt x="21406" y="14195"/>
                </a:cubicBezTo>
                <a:cubicBezTo>
                  <a:pt x="21393" y="14147"/>
                  <a:pt x="21358" y="14041"/>
                  <a:pt x="21329" y="13959"/>
                </a:cubicBezTo>
                <a:cubicBezTo>
                  <a:pt x="21301" y="13876"/>
                  <a:pt x="21262" y="13746"/>
                  <a:pt x="21243" y="13670"/>
                </a:cubicBezTo>
                <a:cubicBezTo>
                  <a:pt x="21223" y="13593"/>
                  <a:pt x="21190" y="13489"/>
                  <a:pt x="21168" y="13439"/>
                </a:cubicBezTo>
                <a:cubicBezTo>
                  <a:pt x="21147" y="13388"/>
                  <a:pt x="21130" y="13331"/>
                  <a:pt x="21130" y="13313"/>
                </a:cubicBezTo>
                <a:cubicBezTo>
                  <a:pt x="21130" y="13295"/>
                  <a:pt x="21113" y="13239"/>
                  <a:pt x="21093" y="13189"/>
                </a:cubicBezTo>
                <a:cubicBezTo>
                  <a:pt x="21049" y="13081"/>
                  <a:pt x="21021" y="12998"/>
                  <a:pt x="21007" y="12939"/>
                </a:cubicBezTo>
                <a:cubicBezTo>
                  <a:pt x="21002" y="12915"/>
                  <a:pt x="20991" y="12873"/>
                  <a:pt x="20982" y="12846"/>
                </a:cubicBezTo>
                <a:cubicBezTo>
                  <a:pt x="20974" y="12818"/>
                  <a:pt x="20968" y="12749"/>
                  <a:pt x="20968" y="12693"/>
                </a:cubicBezTo>
                <a:cubicBezTo>
                  <a:pt x="20968" y="12637"/>
                  <a:pt x="20960" y="12593"/>
                  <a:pt x="20951" y="12593"/>
                </a:cubicBezTo>
                <a:cubicBezTo>
                  <a:pt x="20942" y="12593"/>
                  <a:pt x="20930" y="12569"/>
                  <a:pt x="20924" y="12542"/>
                </a:cubicBezTo>
                <a:cubicBezTo>
                  <a:pt x="20919" y="12514"/>
                  <a:pt x="20886" y="12424"/>
                  <a:pt x="20852" y="12341"/>
                </a:cubicBezTo>
                <a:cubicBezTo>
                  <a:pt x="20817" y="12258"/>
                  <a:pt x="20790" y="12164"/>
                  <a:pt x="20790" y="12132"/>
                </a:cubicBezTo>
                <a:cubicBezTo>
                  <a:pt x="20790" y="12101"/>
                  <a:pt x="20783" y="12067"/>
                  <a:pt x="20774" y="12057"/>
                </a:cubicBezTo>
                <a:cubicBezTo>
                  <a:pt x="20765" y="12048"/>
                  <a:pt x="20757" y="11997"/>
                  <a:pt x="20757" y="11945"/>
                </a:cubicBezTo>
                <a:cubicBezTo>
                  <a:pt x="20757" y="11891"/>
                  <a:pt x="20730" y="11757"/>
                  <a:pt x="20693" y="11631"/>
                </a:cubicBezTo>
                <a:cubicBezTo>
                  <a:pt x="20657" y="11510"/>
                  <a:pt x="20628" y="11396"/>
                  <a:pt x="20628" y="11378"/>
                </a:cubicBezTo>
                <a:cubicBezTo>
                  <a:pt x="20628" y="11359"/>
                  <a:pt x="20611" y="11303"/>
                  <a:pt x="20591" y="11254"/>
                </a:cubicBezTo>
                <a:cubicBezTo>
                  <a:pt x="20548" y="11148"/>
                  <a:pt x="20527" y="11085"/>
                  <a:pt x="20488" y="10946"/>
                </a:cubicBezTo>
                <a:cubicBezTo>
                  <a:pt x="20472" y="10891"/>
                  <a:pt x="20443" y="10805"/>
                  <a:pt x="20422" y="10756"/>
                </a:cubicBezTo>
                <a:cubicBezTo>
                  <a:pt x="20401" y="10707"/>
                  <a:pt x="20384" y="10649"/>
                  <a:pt x="20384" y="10630"/>
                </a:cubicBezTo>
                <a:cubicBezTo>
                  <a:pt x="20384" y="10611"/>
                  <a:pt x="20362" y="10563"/>
                  <a:pt x="20335" y="10523"/>
                </a:cubicBezTo>
                <a:cubicBezTo>
                  <a:pt x="20309" y="10483"/>
                  <a:pt x="20287" y="10433"/>
                  <a:pt x="20287" y="10413"/>
                </a:cubicBezTo>
                <a:cubicBezTo>
                  <a:pt x="20287" y="10392"/>
                  <a:pt x="20270" y="10345"/>
                  <a:pt x="20249" y="10307"/>
                </a:cubicBezTo>
                <a:cubicBezTo>
                  <a:pt x="20229" y="10269"/>
                  <a:pt x="20180" y="10160"/>
                  <a:pt x="20141" y="10064"/>
                </a:cubicBezTo>
                <a:cubicBezTo>
                  <a:pt x="20073" y="9898"/>
                  <a:pt x="19979" y="9724"/>
                  <a:pt x="19841" y="9498"/>
                </a:cubicBezTo>
                <a:cubicBezTo>
                  <a:pt x="19746" y="9345"/>
                  <a:pt x="19703" y="9253"/>
                  <a:pt x="19703" y="9204"/>
                </a:cubicBezTo>
                <a:cubicBezTo>
                  <a:pt x="19703" y="9181"/>
                  <a:pt x="19693" y="9154"/>
                  <a:pt x="19680" y="9145"/>
                </a:cubicBezTo>
                <a:cubicBezTo>
                  <a:pt x="19666" y="9136"/>
                  <a:pt x="19655" y="9111"/>
                  <a:pt x="19655" y="9089"/>
                </a:cubicBezTo>
                <a:cubicBezTo>
                  <a:pt x="19655" y="9039"/>
                  <a:pt x="19609" y="8873"/>
                  <a:pt x="19589" y="8851"/>
                </a:cubicBezTo>
                <a:cubicBezTo>
                  <a:pt x="19581" y="8842"/>
                  <a:pt x="19574" y="8805"/>
                  <a:pt x="19574" y="8768"/>
                </a:cubicBezTo>
                <a:cubicBezTo>
                  <a:pt x="19574" y="8731"/>
                  <a:pt x="19563" y="8684"/>
                  <a:pt x="19550" y="8664"/>
                </a:cubicBezTo>
                <a:cubicBezTo>
                  <a:pt x="19537" y="8644"/>
                  <a:pt x="19525" y="8613"/>
                  <a:pt x="19525" y="8595"/>
                </a:cubicBezTo>
                <a:cubicBezTo>
                  <a:pt x="19525" y="8576"/>
                  <a:pt x="19489" y="8483"/>
                  <a:pt x="19444" y="8389"/>
                </a:cubicBezTo>
                <a:cubicBezTo>
                  <a:pt x="19400" y="8295"/>
                  <a:pt x="19363" y="8206"/>
                  <a:pt x="19363" y="8190"/>
                </a:cubicBezTo>
                <a:cubicBezTo>
                  <a:pt x="19363" y="8175"/>
                  <a:pt x="19334" y="8101"/>
                  <a:pt x="19298" y="8025"/>
                </a:cubicBezTo>
                <a:cubicBezTo>
                  <a:pt x="19263" y="7950"/>
                  <a:pt x="19233" y="7876"/>
                  <a:pt x="19233" y="7862"/>
                </a:cubicBezTo>
                <a:cubicBezTo>
                  <a:pt x="19233" y="7848"/>
                  <a:pt x="19216" y="7806"/>
                  <a:pt x="19193" y="7769"/>
                </a:cubicBezTo>
                <a:cubicBezTo>
                  <a:pt x="19171" y="7731"/>
                  <a:pt x="19152" y="7686"/>
                  <a:pt x="19152" y="7667"/>
                </a:cubicBezTo>
                <a:cubicBezTo>
                  <a:pt x="19152" y="7648"/>
                  <a:pt x="19136" y="7601"/>
                  <a:pt x="19115" y="7563"/>
                </a:cubicBezTo>
                <a:cubicBezTo>
                  <a:pt x="19051" y="7445"/>
                  <a:pt x="18990" y="7289"/>
                  <a:pt x="18990" y="7240"/>
                </a:cubicBezTo>
                <a:cubicBezTo>
                  <a:pt x="18990" y="7214"/>
                  <a:pt x="18969" y="7163"/>
                  <a:pt x="18942" y="7128"/>
                </a:cubicBezTo>
                <a:cubicBezTo>
                  <a:pt x="18915" y="7093"/>
                  <a:pt x="18893" y="7052"/>
                  <a:pt x="18893" y="7036"/>
                </a:cubicBezTo>
                <a:cubicBezTo>
                  <a:pt x="18893" y="7021"/>
                  <a:pt x="18875" y="6966"/>
                  <a:pt x="18853" y="6914"/>
                </a:cubicBezTo>
                <a:cubicBezTo>
                  <a:pt x="18831" y="6862"/>
                  <a:pt x="18812" y="6812"/>
                  <a:pt x="18812" y="6802"/>
                </a:cubicBezTo>
                <a:cubicBezTo>
                  <a:pt x="18812" y="6792"/>
                  <a:pt x="18794" y="6740"/>
                  <a:pt x="18772" y="6688"/>
                </a:cubicBezTo>
                <a:cubicBezTo>
                  <a:pt x="18750" y="6636"/>
                  <a:pt x="18731" y="6573"/>
                  <a:pt x="18731" y="6547"/>
                </a:cubicBezTo>
                <a:cubicBezTo>
                  <a:pt x="18731" y="6521"/>
                  <a:pt x="18714" y="6479"/>
                  <a:pt x="18692" y="6454"/>
                </a:cubicBezTo>
                <a:cubicBezTo>
                  <a:pt x="18671" y="6428"/>
                  <a:pt x="18645" y="6372"/>
                  <a:pt x="18636" y="6330"/>
                </a:cubicBezTo>
                <a:cubicBezTo>
                  <a:pt x="18617" y="6246"/>
                  <a:pt x="18580" y="6130"/>
                  <a:pt x="18529" y="5993"/>
                </a:cubicBezTo>
                <a:cubicBezTo>
                  <a:pt x="18476" y="5852"/>
                  <a:pt x="18457" y="5794"/>
                  <a:pt x="18441" y="5733"/>
                </a:cubicBezTo>
                <a:cubicBezTo>
                  <a:pt x="18433" y="5701"/>
                  <a:pt x="18402" y="5624"/>
                  <a:pt x="18372" y="5562"/>
                </a:cubicBezTo>
                <a:cubicBezTo>
                  <a:pt x="18322" y="5459"/>
                  <a:pt x="18308" y="5448"/>
                  <a:pt x="18220" y="5436"/>
                </a:cubicBezTo>
                <a:cubicBezTo>
                  <a:pt x="18132" y="5424"/>
                  <a:pt x="18119" y="5413"/>
                  <a:pt x="18063" y="5303"/>
                </a:cubicBezTo>
                <a:cubicBezTo>
                  <a:pt x="18030" y="5237"/>
                  <a:pt x="17992" y="5145"/>
                  <a:pt x="17979" y="5098"/>
                </a:cubicBezTo>
                <a:cubicBezTo>
                  <a:pt x="17966" y="5050"/>
                  <a:pt x="17933" y="4973"/>
                  <a:pt x="17906" y="4926"/>
                </a:cubicBezTo>
                <a:cubicBezTo>
                  <a:pt x="17878" y="4879"/>
                  <a:pt x="17856" y="4827"/>
                  <a:pt x="17856" y="4811"/>
                </a:cubicBezTo>
                <a:cubicBezTo>
                  <a:pt x="17856" y="4794"/>
                  <a:pt x="17831" y="4730"/>
                  <a:pt x="17800" y="4670"/>
                </a:cubicBezTo>
                <a:cubicBezTo>
                  <a:pt x="17769" y="4609"/>
                  <a:pt x="17743" y="4548"/>
                  <a:pt x="17743" y="4534"/>
                </a:cubicBezTo>
                <a:cubicBezTo>
                  <a:pt x="17743" y="4519"/>
                  <a:pt x="17718" y="4464"/>
                  <a:pt x="17687" y="4410"/>
                </a:cubicBezTo>
                <a:cubicBezTo>
                  <a:pt x="17655" y="4356"/>
                  <a:pt x="17629" y="4298"/>
                  <a:pt x="17629" y="4280"/>
                </a:cubicBezTo>
                <a:cubicBezTo>
                  <a:pt x="17629" y="4263"/>
                  <a:pt x="17615" y="4230"/>
                  <a:pt x="17597" y="4207"/>
                </a:cubicBezTo>
                <a:cubicBezTo>
                  <a:pt x="17544" y="4141"/>
                  <a:pt x="17469" y="3947"/>
                  <a:pt x="17468" y="3874"/>
                </a:cubicBezTo>
                <a:cubicBezTo>
                  <a:pt x="17468" y="3806"/>
                  <a:pt x="17358" y="3527"/>
                  <a:pt x="17331" y="3524"/>
                </a:cubicBezTo>
                <a:cubicBezTo>
                  <a:pt x="17309" y="3522"/>
                  <a:pt x="17138" y="3229"/>
                  <a:pt x="17124" y="3171"/>
                </a:cubicBezTo>
                <a:cubicBezTo>
                  <a:pt x="17108" y="3098"/>
                  <a:pt x="16524" y="2069"/>
                  <a:pt x="16421" y="1931"/>
                </a:cubicBezTo>
                <a:cubicBezTo>
                  <a:pt x="16373" y="1866"/>
                  <a:pt x="16333" y="1801"/>
                  <a:pt x="16333" y="1788"/>
                </a:cubicBezTo>
                <a:cubicBezTo>
                  <a:pt x="16333" y="1774"/>
                  <a:pt x="16316" y="1755"/>
                  <a:pt x="16295" y="1745"/>
                </a:cubicBezTo>
                <a:cubicBezTo>
                  <a:pt x="16274" y="1736"/>
                  <a:pt x="16232" y="1684"/>
                  <a:pt x="16203" y="1630"/>
                </a:cubicBezTo>
                <a:cubicBezTo>
                  <a:pt x="16173" y="1575"/>
                  <a:pt x="16140" y="1531"/>
                  <a:pt x="16130" y="1531"/>
                </a:cubicBezTo>
                <a:cubicBezTo>
                  <a:pt x="16120" y="1531"/>
                  <a:pt x="16095" y="1499"/>
                  <a:pt x="16075" y="1460"/>
                </a:cubicBezTo>
                <a:cubicBezTo>
                  <a:pt x="16055" y="1421"/>
                  <a:pt x="16001" y="1356"/>
                  <a:pt x="15955" y="1314"/>
                </a:cubicBezTo>
                <a:cubicBezTo>
                  <a:pt x="15853" y="1220"/>
                  <a:pt x="15774" y="1135"/>
                  <a:pt x="15700" y="1038"/>
                </a:cubicBezTo>
                <a:cubicBezTo>
                  <a:pt x="15670" y="998"/>
                  <a:pt x="15626" y="950"/>
                  <a:pt x="15604" y="933"/>
                </a:cubicBezTo>
                <a:cubicBezTo>
                  <a:pt x="15582" y="916"/>
                  <a:pt x="15506" y="855"/>
                  <a:pt x="15435" y="795"/>
                </a:cubicBezTo>
                <a:cubicBezTo>
                  <a:pt x="15268" y="657"/>
                  <a:pt x="15253" y="645"/>
                  <a:pt x="15175" y="595"/>
                </a:cubicBezTo>
                <a:cubicBezTo>
                  <a:pt x="15140" y="572"/>
                  <a:pt x="15070" y="526"/>
                  <a:pt x="15021" y="493"/>
                </a:cubicBezTo>
                <a:cubicBezTo>
                  <a:pt x="14972" y="460"/>
                  <a:pt x="14917" y="434"/>
                  <a:pt x="14897" y="434"/>
                </a:cubicBezTo>
                <a:cubicBezTo>
                  <a:pt x="14877" y="434"/>
                  <a:pt x="14857" y="422"/>
                  <a:pt x="14852" y="408"/>
                </a:cubicBezTo>
                <a:cubicBezTo>
                  <a:pt x="14847" y="394"/>
                  <a:pt x="14819" y="374"/>
                  <a:pt x="14790" y="366"/>
                </a:cubicBezTo>
                <a:cubicBezTo>
                  <a:pt x="14684" y="333"/>
                  <a:pt x="14590" y="294"/>
                  <a:pt x="14512" y="250"/>
                </a:cubicBezTo>
                <a:cubicBezTo>
                  <a:pt x="14468" y="225"/>
                  <a:pt x="14426" y="210"/>
                  <a:pt x="14419" y="218"/>
                </a:cubicBezTo>
                <a:cubicBezTo>
                  <a:pt x="14413" y="225"/>
                  <a:pt x="14403" y="221"/>
                  <a:pt x="14398" y="208"/>
                </a:cubicBezTo>
                <a:cubicBezTo>
                  <a:pt x="14394" y="194"/>
                  <a:pt x="14300" y="167"/>
                  <a:pt x="14191" y="148"/>
                </a:cubicBezTo>
                <a:cubicBezTo>
                  <a:pt x="14081" y="129"/>
                  <a:pt x="13970" y="106"/>
                  <a:pt x="13943" y="97"/>
                </a:cubicBezTo>
                <a:cubicBezTo>
                  <a:pt x="13916" y="88"/>
                  <a:pt x="13829" y="74"/>
                  <a:pt x="13748" y="67"/>
                </a:cubicBezTo>
                <a:cubicBezTo>
                  <a:pt x="13668" y="59"/>
                  <a:pt x="13596" y="42"/>
                  <a:pt x="13587" y="27"/>
                </a:cubicBezTo>
                <a:cubicBezTo>
                  <a:pt x="13578" y="10"/>
                  <a:pt x="13299" y="1"/>
                  <a:pt x="13020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34" grpId="1"/>
      <p:bldP build="whole" bldLvl="1" animBg="1" rev="0" advAuto="0" spid="436" grpId="2"/>
      <p:bldP build="whole" bldLvl="1" animBg="1" rev="0" advAuto="0" spid="435" grpId="3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DISTRIBUTION PANEL"/>
          <p:cNvSpPr txBox="1"/>
          <p:nvPr>
            <p:ph type="title"/>
          </p:nvPr>
        </p:nvSpPr>
        <p:spPr>
          <a:xfrm>
            <a:off x="1231900" y="863600"/>
            <a:ext cx="9845273" cy="2006600"/>
          </a:xfrm>
          <a:prstGeom prst="rect">
            <a:avLst/>
          </a:prstGeom>
        </p:spPr>
        <p:txBody>
          <a:bodyPr/>
          <a:lstStyle>
            <a:lvl1pPr defTabSz="792479">
              <a:defRPr spc="952" sz="5952"/>
            </a:lvl1pPr>
          </a:lstStyle>
          <a:p>
            <a:pPr/>
            <a:r>
              <a:t>DISTRIBUTION PANEL</a:t>
            </a:r>
          </a:p>
        </p:txBody>
      </p:sp>
      <p:sp>
        <p:nvSpPr>
          <p:cNvPr id="4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40" name="DIST…"/>
          <p:cNvSpPr/>
          <p:nvPr/>
        </p:nvSpPr>
        <p:spPr>
          <a:xfrm>
            <a:off x="17208219" y="1449029"/>
            <a:ext cx="2006601" cy="2006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201" y="0"/>
                </a:moveTo>
                <a:cubicBezTo>
                  <a:pt x="7108" y="0"/>
                  <a:pt x="7018" y="37"/>
                  <a:pt x="6952" y="103"/>
                </a:cubicBezTo>
                <a:lnTo>
                  <a:pt x="103" y="6951"/>
                </a:lnTo>
                <a:cubicBezTo>
                  <a:pt x="65" y="6989"/>
                  <a:pt x="91" y="7054"/>
                  <a:pt x="145" y="7054"/>
                </a:cubicBezTo>
                <a:lnTo>
                  <a:pt x="14172" y="7054"/>
                </a:lnTo>
                <a:cubicBezTo>
                  <a:pt x="14214" y="7054"/>
                  <a:pt x="14253" y="7038"/>
                  <a:pt x="14283" y="7008"/>
                </a:cubicBezTo>
                <a:lnTo>
                  <a:pt x="21210" y="81"/>
                </a:lnTo>
                <a:cubicBezTo>
                  <a:pt x="21240" y="51"/>
                  <a:pt x="21219" y="0"/>
                  <a:pt x="21176" y="0"/>
                </a:cubicBezTo>
                <a:lnTo>
                  <a:pt x="7201" y="0"/>
                </a:lnTo>
                <a:close/>
                <a:moveTo>
                  <a:pt x="21571" y="380"/>
                </a:moveTo>
                <a:cubicBezTo>
                  <a:pt x="21555" y="373"/>
                  <a:pt x="21534" y="375"/>
                  <a:pt x="21519" y="390"/>
                </a:cubicBezTo>
                <a:lnTo>
                  <a:pt x="14597" y="7312"/>
                </a:lnTo>
                <a:cubicBezTo>
                  <a:pt x="14564" y="7345"/>
                  <a:pt x="14546" y="7389"/>
                  <a:pt x="14546" y="7435"/>
                </a:cubicBezTo>
                <a:lnTo>
                  <a:pt x="14546" y="21490"/>
                </a:lnTo>
                <a:cubicBezTo>
                  <a:pt x="14546" y="21530"/>
                  <a:pt x="14594" y="21550"/>
                  <a:pt x="14622" y="21522"/>
                </a:cubicBezTo>
                <a:lnTo>
                  <a:pt x="21490" y="14622"/>
                </a:lnTo>
                <a:cubicBezTo>
                  <a:pt x="21561" y="14552"/>
                  <a:pt x="21600" y="14457"/>
                  <a:pt x="21600" y="14357"/>
                </a:cubicBezTo>
                <a:lnTo>
                  <a:pt x="21600" y="424"/>
                </a:lnTo>
                <a:cubicBezTo>
                  <a:pt x="21600" y="402"/>
                  <a:pt x="21588" y="387"/>
                  <a:pt x="21571" y="380"/>
                </a:cubicBezTo>
                <a:close/>
                <a:moveTo>
                  <a:pt x="78" y="7491"/>
                </a:moveTo>
                <a:cubicBezTo>
                  <a:pt x="34" y="7491"/>
                  <a:pt x="0" y="7527"/>
                  <a:pt x="0" y="7570"/>
                </a:cubicBezTo>
                <a:lnTo>
                  <a:pt x="0" y="21522"/>
                </a:lnTo>
                <a:cubicBezTo>
                  <a:pt x="0" y="21566"/>
                  <a:pt x="34" y="21600"/>
                  <a:pt x="78" y="21600"/>
                </a:cubicBezTo>
                <a:lnTo>
                  <a:pt x="14030" y="21600"/>
                </a:lnTo>
                <a:cubicBezTo>
                  <a:pt x="14073" y="21600"/>
                  <a:pt x="14109" y="21566"/>
                  <a:pt x="14109" y="21522"/>
                </a:cubicBezTo>
                <a:lnTo>
                  <a:pt x="14109" y="7570"/>
                </a:lnTo>
                <a:cubicBezTo>
                  <a:pt x="14109" y="7527"/>
                  <a:pt x="14073" y="7491"/>
                  <a:pt x="14030" y="7491"/>
                </a:cubicBezTo>
                <a:lnTo>
                  <a:pt x="78" y="7491"/>
                </a:lnTo>
                <a:close/>
              </a:path>
            </a:pathLst>
          </a:custGeom>
          <a:solidFill>
            <a:schemeClr val="accent1">
              <a:hueOff val="450000"/>
              <a:satOff val="-18071"/>
              <a:lumOff val="-1460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DIST</a:t>
            </a:r>
          </a:p>
          <a:p>
            <a:pPr>
              <a:defRPr cap="all" spc="288" sz="1800"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PANEL</a:t>
            </a:r>
          </a:p>
        </p:txBody>
      </p:sp>
      <p:grpSp>
        <p:nvGrpSpPr>
          <p:cNvPr id="477" name="Group"/>
          <p:cNvGrpSpPr/>
          <p:nvPr/>
        </p:nvGrpSpPr>
        <p:grpSpPr>
          <a:xfrm>
            <a:off x="734709" y="939006"/>
            <a:ext cx="22838117" cy="12203512"/>
            <a:chOff x="0" y="0"/>
            <a:chExt cx="22838115" cy="12203511"/>
          </a:xfrm>
        </p:grpSpPr>
        <p:grpSp>
          <p:nvGrpSpPr>
            <p:cNvPr id="443" name="Group"/>
            <p:cNvGrpSpPr/>
            <p:nvPr/>
          </p:nvGrpSpPr>
          <p:grpSpPr>
            <a:xfrm>
              <a:off x="14004810" y="2315412"/>
              <a:ext cx="3216138" cy="4829122"/>
              <a:chOff x="0" y="0"/>
              <a:chExt cx="3216137" cy="4829121"/>
            </a:xfrm>
          </p:grpSpPr>
          <p:sp>
            <p:nvSpPr>
              <p:cNvPr id="441" name="Line"/>
              <p:cNvSpPr/>
              <p:nvPr/>
            </p:nvSpPr>
            <p:spPr>
              <a:xfrm flipV="1">
                <a:off x="1984594" y="-1"/>
                <a:ext cx="1231544" cy="4829123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442" name="Line"/>
              <p:cNvSpPr/>
              <p:nvPr/>
            </p:nvSpPr>
            <p:spPr>
              <a:xfrm>
                <a:off x="0" y="4764255"/>
                <a:ext cx="2036170" cy="1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</p:grpSp>
        <p:sp>
          <p:nvSpPr>
            <p:cNvPr id="444" name="Line"/>
            <p:cNvSpPr/>
            <p:nvPr/>
          </p:nvSpPr>
          <p:spPr>
            <a:xfrm>
              <a:off x="5138023" y="7306629"/>
              <a:ext cx="1914466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45" name="Line"/>
            <p:cNvSpPr/>
            <p:nvPr/>
          </p:nvSpPr>
          <p:spPr>
            <a:xfrm flipH="1" flipV="1">
              <a:off x="16059903" y="6997439"/>
              <a:ext cx="1970485" cy="2535417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46" name="Line"/>
            <p:cNvSpPr/>
            <p:nvPr/>
          </p:nvSpPr>
          <p:spPr>
            <a:xfrm>
              <a:off x="6905550" y="7239199"/>
              <a:ext cx="1261887" cy="1489888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47" name="Line"/>
            <p:cNvSpPr/>
            <p:nvPr/>
          </p:nvSpPr>
          <p:spPr>
            <a:xfrm>
              <a:off x="8023922" y="8668956"/>
              <a:ext cx="5549085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48" name="Line"/>
            <p:cNvSpPr/>
            <p:nvPr/>
          </p:nvSpPr>
          <p:spPr>
            <a:xfrm flipV="1">
              <a:off x="13474968" y="7077195"/>
              <a:ext cx="1277033" cy="1615783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49" name="GeneratOR"/>
            <p:cNvSpPr/>
            <p:nvPr/>
          </p:nvSpPr>
          <p:spPr>
            <a:xfrm>
              <a:off x="8065942" y="3899522"/>
              <a:ext cx="6731570" cy="4038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6AAA8">
                    <a:alpha val="44000"/>
                  </a:srgbClr>
                </a:gs>
                <a:gs pos="100000">
                  <a:srgbClr val="53585F">
                    <a:alpha val="30000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lvl1pPr>
            </a:lstStyle>
            <a:p>
              <a:pPr/>
              <a:r>
                <a:t>GeneratOR</a:t>
              </a:r>
            </a:p>
          </p:txBody>
        </p:sp>
        <p:sp>
          <p:nvSpPr>
            <p:cNvPr id="450" name="SPIDER…"/>
            <p:cNvSpPr/>
            <p:nvPr/>
          </p:nvSpPr>
          <p:spPr>
            <a:xfrm>
              <a:off x="10618592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1" name="SPIDER…"/>
            <p:cNvSpPr/>
            <p:nvPr/>
          </p:nvSpPr>
          <p:spPr>
            <a:xfrm>
              <a:off x="551401" y="7851082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2" name="SPIDER…"/>
            <p:cNvSpPr/>
            <p:nvPr/>
          </p:nvSpPr>
          <p:spPr>
            <a:xfrm>
              <a:off x="551401" y="9751010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3" name="SPIDER…"/>
            <p:cNvSpPr/>
            <p:nvPr/>
          </p:nvSpPr>
          <p:spPr>
            <a:xfrm>
              <a:off x="551401" y="6028213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4" name="SPIDER…"/>
            <p:cNvSpPr/>
            <p:nvPr/>
          </p:nvSpPr>
          <p:spPr>
            <a:xfrm>
              <a:off x="14262524" y="919736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5" name="SPIDER…"/>
            <p:cNvSpPr/>
            <p:nvPr/>
          </p:nvSpPr>
          <p:spPr>
            <a:xfrm>
              <a:off x="13072509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6" name="SPIDER…"/>
            <p:cNvSpPr/>
            <p:nvPr/>
          </p:nvSpPr>
          <p:spPr>
            <a:xfrm>
              <a:off x="19376902" y="867838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57" name="DIST…"/>
            <p:cNvSpPr/>
            <p:nvPr/>
          </p:nvSpPr>
          <p:spPr>
            <a:xfrm>
              <a:off x="3586423" y="6076368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458" name="DIST…"/>
            <p:cNvSpPr/>
            <p:nvPr/>
          </p:nvSpPr>
          <p:spPr>
            <a:xfrm>
              <a:off x="17297547" y="9349689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459" name="Line"/>
            <p:cNvSpPr/>
            <p:nvPr/>
          </p:nvSpPr>
          <p:spPr>
            <a:xfrm>
              <a:off x="18199765" y="1695555"/>
              <a:ext cx="1326227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0" name="Line"/>
            <p:cNvSpPr/>
            <p:nvPr/>
          </p:nvSpPr>
          <p:spPr>
            <a:xfrm>
              <a:off x="12448626" y="648922"/>
              <a:ext cx="812036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1" name="Line"/>
            <p:cNvSpPr/>
            <p:nvPr/>
          </p:nvSpPr>
          <p:spPr>
            <a:xfrm>
              <a:off x="14902090" y="648922"/>
              <a:ext cx="1777107" cy="140675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2" name="Line"/>
            <p:cNvSpPr/>
            <p:nvPr/>
          </p:nvSpPr>
          <p:spPr>
            <a:xfrm flipV="1">
              <a:off x="0" y="8466027"/>
              <a:ext cx="1066096" cy="427382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3" name="Line"/>
            <p:cNvSpPr/>
            <p:nvPr/>
          </p:nvSpPr>
          <p:spPr>
            <a:xfrm>
              <a:off x="2354808" y="6598254"/>
              <a:ext cx="1672608" cy="73531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4" name="Line"/>
            <p:cNvSpPr/>
            <p:nvPr/>
          </p:nvSpPr>
          <p:spPr>
            <a:xfrm flipV="1">
              <a:off x="2354808" y="7611556"/>
              <a:ext cx="1672608" cy="772545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5" name="Line"/>
            <p:cNvSpPr/>
            <p:nvPr/>
          </p:nvSpPr>
          <p:spPr>
            <a:xfrm flipH="1" flipV="1">
              <a:off x="50381" y="8905255"/>
              <a:ext cx="149218" cy="491114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6" name="Line"/>
            <p:cNvSpPr/>
            <p:nvPr/>
          </p:nvSpPr>
          <p:spPr>
            <a:xfrm>
              <a:off x="152194" y="9403026"/>
              <a:ext cx="3087838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7" name="Line"/>
            <p:cNvSpPr/>
            <p:nvPr/>
          </p:nvSpPr>
          <p:spPr>
            <a:xfrm flipV="1">
              <a:off x="2416216" y="9396437"/>
              <a:ext cx="805806" cy="805806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8" name="Line"/>
            <p:cNvSpPr/>
            <p:nvPr/>
          </p:nvSpPr>
          <p:spPr>
            <a:xfrm>
              <a:off x="16021987" y="9798332"/>
              <a:ext cx="1792324" cy="751216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69" name="Line"/>
            <p:cNvSpPr/>
            <p:nvPr/>
          </p:nvSpPr>
          <p:spPr>
            <a:xfrm flipV="1">
              <a:off x="18907110" y="7690564"/>
              <a:ext cx="2273504" cy="249504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70" name="Line"/>
            <p:cNvSpPr/>
            <p:nvPr/>
          </p:nvSpPr>
          <p:spPr>
            <a:xfrm>
              <a:off x="18800749" y="10739261"/>
              <a:ext cx="1609574" cy="1011570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71" name="SPIDER…"/>
            <p:cNvSpPr/>
            <p:nvPr/>
          </p:nvSpPr>
          <p:spPr>
            <a:xfrm>
              <a:off x="20182744" y="10999551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72" name="SPIDER…"/>
            <p:cNvSpPr/>
            <p:nvPr/>
          </p:nvSpPr>
          <p:spPr>
            <a:xfrm>
              <a:off x="19376902" y="7122413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473" name="Line"/>
            <p:cNvSpPr/>
            <p:nvPr/>
          </p:nvSpPr>
          <p:spPr>
            <a:xfrm flipV="1">
              <a:off x="21235631" y="1010074"/>
              <a:ext cx="971727" cy="344768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74" name="Line"/>
            <p:cNvSpPr/>
            <p:nvPr/>
          </p:nvSpPr>
          <p:spPr>
            <a:xfrm>
              <a:off x="21198387" y="1481841"/>
              <a:ext cx="1046213" cy="497627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75" name="Turntable"/>
            <p:cNvSpPr/>
            <p:nvPr/>
          </p:nvSpPr>
          <p:spPr>
            <a:xfrm>
              <a:off x="22163230" y="667543"/>
              <a:ext cx="674886" cy="520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23" y="0"/>
                  </a:moveTo>
                  <a:cubicBezTo>
                    <a:pt x="410" y="0"/>
                    <a:pt x="0" y="538"/>
                    <a:pt x="0" y="1196"/>
                  </a:cubicBezTo>
                  <a:lnTo>
                    <a:pt x="0" y="20404"/>
                  </a:lnTo>
                  <a:cubicBezTo>
                    <a:pt x="0" y="21062"/>
                    <a:pt x="415" y="21600"/>
                    <a:pt x="923" y="21600"/>
                  </a:cubicBezTo>
                  <a:lnTo>
                    <a:pt x="20677" y="21600"/>
                  </a:lnTo>
                  <a:cubicBezTo>
                    <a:pt x="21190" y="21600"/>
                    <a:pt x="21600" y="21062"/>
                    <a:pt x="21600" y="20404"/>
                  </a:cubicBezTo>
                  <a:lnTo>
                    <a:pt x="21600" y="1196"/>
                  </a:lnTo>
                  <a:cubicBezTo>
                    <a:pt x="21600" y="531"/>
                    <a:pt x="21185" y="0"/>
                    <a:pt x="20677" y="0"/>
                  </a:cubicBezTo>
                  <a:lnTo>
                    <a:pt x="923" y="0"/>
                  </a:lnTo>
                  <a:close/>
                  <a:moveTo>
                    <a:pt x="18324" y="1098"/>
                  </a:moveTo>
                  <a:lnTo>
                    <a:pt x="18643" y="1098"/>
                  </a:lnTo>
                  <a:cubicBezTo>
                    <a:pt x="18680" y="1098"/>
                    <a:pt x="18712" y="1141"/>
                    <a:pt x="18712" y="1190"/>
                  </a:cubicBezTo>
                  <a:lnTo>
                    <a:pt x="18712" y="1797"/>
                  </a:lnTo>
                  <a:cubicBezTo>
                    <a:pt x="18712" y="1839"/>
                    <a:pt x="18729" y="1881"/>
                    <a:pt x="18756" y="1902"/>
                  </a:cubicBezTo>
                  <a:lnTo>
                    <a:pt x="19133" y="2191"/>
                  </a:lnTo>
                  <a:cubicBezTo>
                    <a:pt x="19182" y="2226"/>
                    <a:pt x="19214" y="2296"/>
                    <a:pt x="19214" y="2373"/>
                  </a:cubicBezTo>
                  <a:lnTo>
                    <a:pt x="19214" y="3562"/>
                  </a:lnTo>
                  <a:cubicBezTo>
                    <a:pt x="19214" y="3625"/>
                    <a:pt x="19170" y="3680"/>
                    <a:pt x="19122" y="3680"/>
                  </a:cubicBezTo>
                  <a:lnTo>
                    <a:pt x="18771" y="3680"/>
                  </a:lnTo>
                  <a:cubicBezTo>
                    <a:pt x="18738" y="3680"/>
                    <a:pt x="18707" y="3716"/>
                    <a:pt x="18707" y="3765"/>
                  </a:cubicBezTo>
                  <a:lnTo>
                    <a:pt x="18707" y="3995"/>
                  </a:lnTo>
                  <a:cubicBezTo>
                    <a:pt x="18707" y="4044"/>
                    <a:pt x="18733" y="4093"/>
                    <a:pt x="18771" y="4107"/>
                  </a:cubicBezTo>
                  <a:cubicBezTo>
                    <a:pt x="19246" y="4275"/>
                    <a:pt x="19592" y="4835"/>
                    <a:pt x="19592" y="5499"/>
                  </a:cubicBezTo>
                  <a:cubicBezTo>
                    <a:pt x="19609" y="6164"/>
                    <a:pt x="19263" y="6724"/>
                    <a:pt x="18788" y="6892"/>
                  </a:cubicBezTo>
                  <a:cubicBezTo>
                    <a:pt x="18750" y="6906"/>
                    <a:pt x="18723" y="6955"/>
                    <a:pt x="18723" y="7004"/>
                  </a:cubicBezTo>
                  <a:lnTo>
                    <a:pt x="18723" y="13238"/>
                  </a:lnTo>
                  <a:cubicBezTo>
                    <a:pt x="18723" y="14022"/>
                    <a:pt x="18560" y="14799"/>
                    <a:pt x="18258" y="15477"/>
                  </a:cubicBezTo>
                  <a:lnTo>
                    <a:pt x="17556" y="17052"/>
                  </a:lnTo>
                  <a:cubicBezTo>
                    <a:pt x="17540" y="17094"/>
                    <a:pt x="17551" y="17144"/>
                    <a:pt x="17578" y="17165"/>
                  </a:cubicBezTo>
                  <a:lnTo>
                    <a:pt x="17644" y="17214"/>
                  </a:lnTo>
                  <a:cubicBezTo>
                    <a:pt x="17676" y="17235"/>
                    <a:pt x="17686" y="17290"/>
                    <a:pt x="17664" y="17325"/>
                  </a:cubicBezTo>
                  <a:lnTo>
                    <a:pt x="17271" y="18206"/>
                  </a:lnTo>
                  <a:cubicBezTo>
                    <a:pt x="17255" y="18248"/>
                    <a:pt x="17266" y="18299"/>
                    <a:pt x="17293" y="18320"/>
                  </a:cubicBezTo>
                  <a:lnTo>
                    <a:pt x="18577" y="19278"/>
                  </a:lnTo>
                  <a:cubicBezTo>
                    <a:pt x="18609" y="19299"/>
                    <a:pt x="18620" y="19354"/>
                    <a:pt x="18599" y="19389"/>
                  </a:cubicBezTo>
                  <a:lnTo>
                    <a:pt x="18562" y="19475"/>
                  </a:lnTo>
                  <a:cubicBezTo>
                    <a:pt x="18545" y="19517"/>
                    <a:pt x="18501" y="19529"/>
                    <a:pt x="18474" y="19501"/>
                  </a:cubicBezTo>
                  <a:lnTo>
                    <a:pt x="17195" y="18550"/>
                  </a:lnTo>
                  <a:cubicBezTo>
                    <a:pt x="17163" y="18529"/>
                    <a:pt x="17125" y="18543"/>
                    <a:pt x="17109" y="18578"/>
                  </a:cubicBezTo>
                  <a:lnTo>
                    <a:pt x="17006" y="18810"/>
                  </a:lnTo>
                  <a:cubicBezTo>
                    <a:pt x="16990" y="18852"/>
                    <a:pt x="17001" y="18900"/>
                    <a:pt x="17028" y="18921"/>
                  </a:cubicBezTo>
                  <a:lnTo>
                    <a:pt x="17141" y="19004"/>
                  </a:lnTo>
                  <a:cubicBezTo>
                    <a:pt x="17173" y="19025"/>
                    <a:pt x="17185" y="19081"/>
                    <a:pt x="17163" y="19116"/>
                  </a:cubicBezTo>
                  <a:lnTo>
                    <a:pt x="16537" y="20515"/>
                  </a:lnTo>
                  <a:cubicBezTo>
                    <a:pt x="16521" y="20557"/>
                    <a:pt x="16476" y="20572"/>
                    <a:pt x="16449" y="20544"/>
                  </a:cubicBezTo>
                  <a:lnTo>
                    <a:pt x="15370" y="19733"/>
                  </a:lnTo>
                  <a:cubicBezTo>
                    <a:pt x="15337" y="19712"/>
                    <a:pt x="15328" y="19656"/>
                    <a:pt x="15349" y="19621"/>
                  </a:cubicBezTo>
                  <a:lnTo>
                    <a:pt x="15975" y="18222"/>
                  </a:lnTo>
                  <a:cubicBezTo>
                    <a:pt x="15991" y="18180"/>
                    <a:pt x="16034" y="18165"/>
                    <a:pt x="16061" y="18193"/>
                  </a:cubicBezTo>
                  <a:lnTo>
                    <a:pt x="16174" y="18276"/>
                  </a:lnTo>
                  <a:cubicBezTo>
                    <a:pt x="16207" y="18297"/>
                    <a:pt x="16244" y="18285"/>
                    <a:pt x="16260" y="18250"/>
                  </a:cubicBezTo>
                  <a:lnTo>
                    <a:pt x="16920" y="16765"/>
                  </a:lnTo>
                  <a:cubicBezTo>
                    <a:pt x="16936" y="16723"/>
                    <a:pt x="16979" y="16709"/>
                    <a:pt x="17006" y="16737"/>
                  </a:cubicBezTo>
                  <a:lnTo>
                    <a:pt x="17070" y="16787"/>
                  </a:lnTo>
                  <a:cubicBezTo>
                    <a:pt x="17103" y="16808"/>
                    <a:pt x="17142" y="16794"/>
                    <a:pt x="17158" y="16759"/>
                  </a:cubicBezTo>
                  <a:lnTo>
                    <a:pt x="17860" y="15184"/>
                  </a:lnTo>
                  <a:cubicBezTo>
                    <a:pt x="18124" y="14597"/>
                    <a:pt x="18258" y="13926"/>
                    <a:pt x="18258" y="13247"/>
                  </a:cubicBezTo>
                  <a:lnTo>
                    <a:pt x="18258" y="6997"/>
                  </a:lnTo>
                  <a:cubicBezTo>
                    <a:pt x="18258" y="6948"/>
                    <a:pt x="18232" y="6900"/>
                    <a:pt x="18194" y="6886"/>
                  </a:cubicBezTo>
                  <a:cubicBezTo>
                    <a:pt x="17724" y="6718"/>
                    <a:pt x="17374" y="6158"/>
                    <a:pt x="17374" y="5493"/>
                  </a:cubicBezTo>
                  <a:cubicBezTo>
                    <a:pt x="17374" y="4828"/>
                    <a:pt x="17719" y="4268"/>
                    <a:pt x="18194" y="4100"/>
                  </a:cubicBezTo>
                  <a:cubicBezTo>
                    <a:pt x="18232" y="4086"/>
                    <a:pt x="18258" y="4037"/>
                    <a:pt x="18258" y="3988"/>
                  </a:cubicBezTo>
                  <a:lnTo>
                    <a:pt x="18258" y="3757"/>
                  </a:lnTo>
                  <a:cubicBezTo>
                    <a:pt x="18258" y="3715"/>
                    <a:pt x="18232" y="3674"/>
                    <a:pt x="18194" y="3674"/>
                  </a:cubicBezTo>
                  <a:lnTo>
                    <a:pt x="17843" y="3674"/>
                  </a:lnTo>
                  <a:cubicBezTo>
                    <a:pt x="17794" y="3674"/>
                    <a:pt x="17752" y="3619"/>
                    <a:pt x="17752" y="3556"/>
                  </a:cubicBezTo>
                  <a:lnTo>
                    <a:pt x="17752" y="2366"/>
                  </a:lnTo>
                  <a:cubicBezTo>
                    <a:pt x="17752" y="2289"/>
                    <a:pt x="17784" y="2217"/>
                    <a:pt x="17833" y="2182"/>
                  </a:cubicBezTo>
                  <a:lnTo>
                    <a:pt x="18211" y="1896"/>
                  </a:lnTo>
                  <a:cubicBezTo>
                    <a:pt x="18238" y="1875"/>
                    <a:pt x="18253" y="1833"/>
                    <a:pt x="18253" y="1791"/>
                  </a:cubicBezTo>
                  <a:lnTo>
                    <a:pt x="18253" y="1190"/>
                  </a:lnTo>
                  <a:cubicBezTo>
                    <a:pt x="18253" y="1141"/>
                    <a:pt x="18286" y="1098"/>
                    <a:pt x="18324" y="1098"/>
                  </a:cubicBezTo>
                  <a:close/>
                  <a:moveTo>
                    <a:pt x="8471" y="1323"/>
                  </a:moveTo>
                  <a:cubicBezTo>
                    <a:pt x="12498" y="1323"/>
                    <a:pt x="15781" y="5578"/>
                    <a:pt x="15781" y="10798"/>
                  </a:cubicBezTo>
                  <a:cubicBezTo>
                    <a:pt x="15781" y="16018"/>
                    <a:pt x="12509" y="20279"/>
                    <a:pt x="8476" y="20279"/>
                  </a:cubicBezTo>
                  <a:cubicBezTo>
                    <a:pt x="4443" y="20279"/>
                    <a:pt x="1161" y="16025"/>
                    <a:pt x="1161" y="10798"/>
                  </a:cubicBezTo>
                  <a:cubicBezTo>
                    <a:pt x="1161" y="5571"/>
                    <a:pt x="4443" y="1323"/>
                    <a:pt x="8471" y="1323"/>
                  </a:cubicBezTo>
                  <a:close/>
                  <a:moveTo>
                    <a:pt x="8476" y="1883"/>
                  </a:moveTo>
                  <a:cubicBezTo>
                    <a:pt x="4681" y="1883"/>
                    <a:pt x="1598" y="5886"/>
                    <a:pt x="1598" y="10798"/>
                  </a:cubicBezTo>
                  <a:cubicBezTo>
                    <a:pt x="1598" y="15710"/>
                    <a:pt x="4686" y="19711"/>
                    <a:pt x="8476" y="19711"/>
                  </a:cubicBezTo>
                  <a:cubicBezTo>
                    <a:pt x="12266" y="19711"/>
                    <a:pt x="15354" y="15710"/>
                    <a:pt x="15354" y="10798"/>
                  </a:cubicBezTo>
                  <a:cubicBezTo>
                    <a:pt x="15354" y="5886"/>
                    <a:pt x="12266" y="1883"/>
                    <a:pt x="8476" y="1883"/>
                  </a:cubicBezTo>
                  <a:close/>
                  <a:moveTo>
                    <a:pt x="8476" y="8852"/>
                  </a:moveTo>
                  <a:cubicBezTo>
                    <a:pt x="9307" y="8852"/>
                    <a:pt x="9978" y="9720"/>
                    <a:pt x="9978" y="10798"/>
                  </a:cubicBezTo>
                  <a:cubicBezTo>
                    <a:pt x="9972" y="11875"/>
                    <a:pt x="9302" y="12742"/>
                    <a:pt x="8476" y="12742"/>
                  </a:cubicBezTo>
                  <a:cubicBezTo>
                    <a:pt x="7650" y="12742"/>
                    <a:pt x="6974" y="11875"/>
                    <a:pt x="6974" y="10798"/>
                  </a:cubicBezTo>
                  <a:cubicBezTo>
                    <a:pt x="6974" y="9727"/>
                    <a:pt x="7645" y="8852"/>
                    <a:pt x="8476" y="8852"/>
                  </a:cubicBezTo>
                  <a:close/>
                  <a:moveTo>
                    <a:pt x="8476" y="10356"/>
                  </a:moveTo>
                  <a:cubicBezTo>
                    <a:pt x="8389" y="10356"/>
                    <a:pt x="8301" y="10399"/>
                    <a:pt x="8235" y="10485"/>
                  </a:cubicBezTo>
                  <a:cubicBezTo>
                    <a:pt x="8102" y="10657"/>
                    <a:pt x="8102" y="10936"/>
                    <a:pt x="8235" y="11108"/>
                  </a:cubicBezTo>
                  <a:cubicBezTo>
                    <a:pt x="8368" y="11280"/>
                    <a:pt x="8584" y="11280"/>
                    <a:pt x="8717" y="11108"/>
                  </a:cubicBezTo>
                  <a:cubicBezTo>
                    <a:pt x="8850" y="10936"/>
                    <a:pt x="8850" y="10657"/>
                    <a:pt x="8717" y="10485"/>
                  </a:cubicBezTo>
                  <a:cubicBezTo>
                    <a:pt x="8651" y="10399"/>
                    <a:pt x="8563" y="10356"/>
                    <a:pt x="8476" y="10356"/>
                  </a:cubicBezTo>
                  <a:close/>
                  <a:moveTo>
                    <a:pt x="1566" y="18781"/>
                  </a:moveTo>
                  <a:cubicBezTo>
                    <a:pt x="1884" y="18781"/>
                    <a:pt x="2138" y="19117"/>
                    <a:pt x="2138" y="19523"/>
                  </a:cubicBezTo>
                  <a:cubicBezTo>
                    <a:pt x="2138" y="19936"/>
                    <a:pt x="1884" y="20264"/>
                    <a:pt x="1566" y="20264"/>
                  </a:cubicBezTo>
                  <a:cubicBezTo>
                    <a:pt x="1247" y="20264"/>
                    <a:pt x="994" y="19929"/>
                    <a:pt x="994" y="19523"/>
                  </a:cubicBezTo>
                  <a:cubicBezTo>
                    <a:pt x="994" y="19110"/>
                    <a:pt x="1253" y="18781"/>
                    <a:pt x="1566" y="18781"/>
                  </a:cubicBezTo>
                  <a:close/>
                  <a:moveTo>
                    <a:pt x="3202" y="18781"/>
                  </a:moveTo>
                  <a:cubicBezTo>
                    <a:pt x="3521" y="18781"/>
                    <a:pt x="3774" y="19117"/>
                    <a:pt x="3774" y="19523"/>
                  </a:cubicBezTo>
                  <a:cubicBezTo>
                    <a:pt x="3774" y="19936"/>
                    <a:pt x="3521" y="20264"/>
                    <a:pt x="3202" y="20264"/>
                  </a:cubicBezTo>
                  <a:cubicBezTo>
                    <a:pt x="2884" y="20264"/>
                    <a:pt x="2629" y="19929"/>
                    <a:pt x="2629" y="19523"/>
                  </a:cubicBezTo>
                  <a:cubicBezTo>
                    <a:pt x="2629" y="19110"/>
                    <a:pt x="2889" y="18781"/>
                    <a:pt x="3202" y="18781"/>
                  </a:cubicBezTo>
                  <a:close/>
                  <a:moveTo>
                    <a:pt x="20002" y="18781"/>
                  </a:moveTo>
                  <a:cubicBezTo>
                    <a:pt x="20321" y="18781"/>
                    <a:pt x="20574" y="19117"/>
                    <a:pt x="20574" y="19523"/>
                  </a:cubicBezTo>
                  <a:cubicBezTo>
                    <a:pt x="20580" y="19936"/>
                    <a:pt x="20321" y="20264"/>
                    <a:pt x="20002" y="20264"/>
                  </a:cubicBezTo>
                  <a:cubicBezTo>
                    <a:pt x="19684" y="20264"/>
                    <a:pt x="19430" y="19929"/>
                    <a:pt x="19430" y="19523"/>
                  </a:cubicBezTo>
                  <a:cubicBezTo>
                    <a:pt x="19430" y="19110"/>
                    <a:pt x="19689" y="18781"/>
                    <a:pt x="20002" y="1878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476" name="Refrigerator"/>
            <p:cNvSpPr/>
            <p:nvPr/>
          </p:nvSpPr>
          <p:spPr>
            <a:xfrm>
              <a:off x="22280292" y="1469818"/>
              <a:ext cx="431287" cy="90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7" fill="norm" stroke="1" extrusionOk="0">
                  <a:moveTo>
                    <a:pt x="10798" y="0"/>
                  </a:moveTo>
                  <a:cubicBezTo>
                    <a:pt x="5398" y="-3"/>
                    <a:pt x="0" y="128"/>
                    <a:pt x="0" y="404"/>
                  </a:cubicBezTo>
                  <a:cubicBezTo>
                    <a:pt x="0" y="711"/>
                    <a:pt x="0" y="7075"/>
                    <a:pt x="0" y="12627"/>
                  </a:cubicBezTo>
                  <a:lnTo>
                    <a:pt x="21600" y="12627"/>
                  </a:lnTo>
                  <a:cubicBezTo>
                    <a:pt x="21600" y="7069"/>
                    <a:pt x="21600" y="697"/>
                    <a:pt x="21600" y="404"/>
                  </a:cubicBezTo>
                  <a:cubicBezTo>
                    <a:pt x="21600" y="141"/>
                    <a:pt x="16198" y="3"/>
                    <a:pt x="10798" y="0"/>
                  </a:cubicBezTo>
                  <a:close/>
                  <a:moveTo>
                    <a:pt x="2217" y="2216"/>
                  </a:moveTo>
                  <a:lnTo>
                    <a:pt x="2830" y="2216"/>
                  </a:lnTo>
                  <a:cubicBezTo>
                    <a:pt x="2830" y="2216"/>
                    <a:pt x="2653" y="2739"/>
                    <a:pt x="2653" y="2973"/>
                  </a:cubicBezTo>
                  <a:cubicBezTo>
                    <a:pt x="2653" y="3291"/>
                    <a:pt x="2653" y="9406"/>
                    <a:pt x="2653" y="9724"/>
                  </a:cubicBezTo>
                  <a:cubicBezTo>
                    <a:pt x="2653" y="9959"/>
                    <a:pt x="2830" y="10482"/>
                    <a:pt x="2830" y="10482"/>
                  </a:cubicBezTo>
                  <a:lnTo>
                    <a:pt x="2217" y="10482"/>
                  </a:lnTo>
                  <a:cubicBezTo>
                    <a:pt x="2217" y="10482"/>
                    <a:pt x="1831" y="10090"/>
                    <a:pt x="1831" y="9701"/>
                  </a:cubicBezTo>
                  <a:cubicBezTo>
                    <a:pt x="1831" y="9400"/>
                    <a:pt x="1831" y="3300"/>
                    <a:pt x="1831" y="2999"/>
                  </a:cubicBezTo>
                  <a:cubicBezTo>
                    <a:pt x="1831" y="2609"/>
                    <a:pt x="2217" y="2216"/>
                    <a:pt x="2217" y="2216"/>
                  </a:cubicBezTo>
                  <a:close/>
                  <a:moveTo>
                    <a:pt x="0" y="12933"/>
                  </a:moveTo>
                  <a:cubicBezTo>
                    <a:pt x="0" y="17288"/>
                    <a:pt x="0" y="21011"/>
                    <a:pt x="0" y="21011"/>
                  </a:cubicBezTo>
                  <a:lnTo>
                    <a:pt x="868" y="21011"/>
                  </a:lnTo>
                  <a:lnTo>
                    <a:pt x="868" y="21597"/>
                  </a:lnTo>
                  <a:lnTo>
                    <a:pt x="3846" y="21597"/>
                  </a:lnTo>
                  <a:lnTo>
                    <a:pt x="3846" y="21314"/>
                  </a:lnTo>
                  <a:lnTo>
                    <a:pt x="17754" y="21314"/>
                  </a:lnTo>
                  <a:lnTo>
                    <a:pt x="17754" y="21597"/>
                  </a:lnTo>
                  <a:lnTo>
                    <a:pt x="20732" y="21597"/>
                  </a:lnTo>
                  <a:lnTo>
                    <a:pt x="20732" y="21011"/>
                  </a:lnTo>
                  <a:lnTo>
                    <a:pt x="21600" y="21011"/>
                  </a:lnTo>
                  <a:cubicBezTo>
                    <a:pt x="21600" y="21011"/>
                    <a:pt x="21600" y="17288"/>
                    <a:pt x="21600" y="12933"/>
                  </a:cubicBezTo>
                  <a:lnTo>
                    <a:pt x="0" y="12933"/>
                  </a:lnTo>
                  <a:close/>
                  <a:moveTo>
                    <a:pt x="2975" y="13738"/>
                  </a:moveTo>
                  <a:cubicBezTo>
                    <a:pt x="2975" y="13738"/>
                    <a:pt x="4072" y="13822"/>
                    <a:pt x="4565" y="13822"/>
                  </a:cubicBezTo>
                  <a:cubicBezTo>
                    <a:pt x="5234" y="13822"/>
                    <a:pt x="16363" y="13822"/>
                    <a:pt x="17031" y="13822"/>
                  </a:cubicBezTo>
                  <a:cubicBezTo>
                    <a:pt x="17524" y="13822"/>
                    <a:pt x="18625" y="13738"/>
                    <a:pt x="18625" y="13738"/>
                  </a:cubicBezTo>
                  <a:lnTo>
                    <a:pt x="18625" y="14029"/>
                  </a:lnTo>
                  <a:cubicBezTo>
                    <a:pt x="18625" y="14029"/>
                    <a:pt x="17800" y="14213"/>
                    <a:pt x="16982" y="14213"/>
                  </a:cubicBezTo>
                  <a:cubicBezTo>
                    <a:pt x="16348" y="14213"/>
                    <a:pt x="5252" y="14213"/>
                    <a:pt x="4618" y="14213"/>
                  </a:cubicBezTo>
                  <a:cubicBezTo>
                    <a:pt x="3800" y="14213"/>
                    <a:pt x="2975" y="14029"/>
                    <a:pt x="2975" y="14029"/>
                  </a:cubicBezTo>
                  <a:lnTo>
                    <a:pt x="2975" y="137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pic>
        <p:nvPicPr>
          <p:cNvPr id="478" name="distro.jpeg" descr="distro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00606" y="1904655"/>
            <a:ext cx="15823812" cy="11811345"/>
          </a:xfrm>
          <a:prstGeom prst="rect">
            <a:avLst/>
          </a:prstGeom>
          <a:ln w="12700">
            <a:miter lim="400000"/>
          </a:ln>
        </p:spPr>
      </p:pic>
      <p:sp>
        <p:nvSpPr>
          <p:cNvPr id="479" name="Line"/>
          <p:cNvSpPr/>
          <p:nvPr/>
        </p:nvSpPr>
        <p:spPr>
          <a:xfrm>
            <a:off x="9307385" y="8212818"/>
            <a:ext cx="5401984" cy="3258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69" fill="norm" stroke="1" extrusionOk="0">
                <a:moveTo>
                  <a:pt x="7000" y="1362"/>
                </a:moveTo>
                <a:cubicBezTo>
                  <a:pt x="6743" y="1488"/>
                  <a:pt x="6482" y="1591"/>
                  <a:pt x="6218" y="1673"/>
                </a:cubicBezTo>
                <a:cubicBezTo>
                  <a:pt x="4765" y="2124"/>
                  <a:pt x="3296" y="2264"/>
                  <a:pt x="1933" y="3206"/>
                </a:cubicBezTo>
                <a:cubicBezTo>
                  <a:pt x="-397" y="4816"/>
                  <a:pt x="-521" y="10439"/>
                  <a:pt x="1027" y="14128"/>
                </a:cubicBezTo>
                <a:cubicBezTo>
                  <a:pt x="2097" y="16679"/>
                  <a:pt x="3814" y="18239"/>
                  <a:pt x="5626" y="19225"/>
                </a:cubicBezTo>
                <a:cubicBezTo>
                  <a:pt x="8611" y="20849"/>
                  <a:pt x="11866" y="20990"/>
                  <a:pt x="14766" y="19015"/>
                </a:cubicBezTo>
                <a:cubicBezTo>
                  <a:pt x="17874" y="16898"/>
                  <a:pt x="20203" y="12594"/>
                  <a:pt x="21079" y="7348"/>
                </a:cubicBezTo>
                <a:cubicBezTo>
                  <a:pt x="21064" y="6970"/>
                  <a:pt x="21022" y="6597"/>
                  <a:pt x="20954" y="6235"/>
                </a:cubicBezTo>
                <a:cubicBezTo>
                  <a:pt x="20449" y="3559"/>
                  <a:pt x="18805" y="2088"/>
                  <a:pt x="17128" y="1229"/>
                </a:cubicBezTo>
                <a:cubicBezTo>
                  <a:pt x="13538" y="-610"/>
                  <a:pt x="9662" y="-379"/>
                  <a:pt x="6166" y="1883"/>
                </a:cubicBezTo>
              </a:path>
            </a:pathLst>
          </a:custGeom>
          <a:ln w="177800">
            <a:solidFill>
              <a:srgbClr val="8EFA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80" name="Shape"/>
          <p:cNvSpPr/>
          <p:nvPr/>
        </p:nvSpPr>
        <p:spPr>
          <a:xfrm>
            <a:off x="9337774" y="5688714"/>
            <a:ext cx="5507251" cy="3377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65" h="20505" fill="norm" stroke="1" extrusionOk="0">
                <a:moveTo>
                  <a:pt x="10068" y="151"/>
                </a:moveTo>
                <a:cubicBezTo>
                  <a:pt x="9585" y="201"/>
                  <a:pt x="9103" y="251"/>
                  <a:pt x="8623" y="352"/>
                </a:cubicBezTo>
                <a:cubicBezTo>
                  <a:pt x="7132" y="668"/>
                  <a:pt x="5703" y="1466"/>
                  <a:pt x="4320" y="2420"/>
                </a:cubicBezTo>
                <a:cubicBezTo>
                  <a:pt x="2984" y="3341"/>
                  <a:pt x="1655" y="4455"/>
                  <a:pt x="812" y="6380"/>
                </a:cubicBezTo>
                <a:cubicBezTo>
                  <a:pt x="-21" y="8283"/>
                  <a:pt x="-255" y="10735"/>
                  <a:pt x="308" y="12876"/>
                </a:cubicBezTo>
                <a:cubicBezTo>
                  <a:pt x="799" y="14743"/>
                  <a:pt x="1815" y="16036"/>
                  <a:pt x="2892" y="17060"/>
                </a:cubicBezTo>
                <a:cubicBezTo>
                  <a:pt x="6495" y="20485"/>
                  <a:pt x="10790" y="21305"/>
                  <a:pt x="14854" y="19747"/>
                </a:cubicBezTo>
                <a:cubicBezTo>
                  <a:pt x="16721" y="19031"/>
                  <a:pt x="18558" y="17747"/>
                  <a:pt x="19634" y="15171"/>
                </a:cubicBezTo>
                <a:cubicBezTo>
                  <a:pt x="21345" y="11074"/>
                  <a:pt x="20613" y="5523"/>
                  <a:pt x="18146" y="2485"/>
                </a:cubicBezTo>
                <a:cubicBezTo>
                  <a:pt x="15889" y="-295"/>
                  <a:pt x="12896" y="-140"/>
                  <a:pt x="10068" y="151"/>
                </a:cubicBezTo>
                <a:close/>
              </a:path>
            </a:pathLst>
          </a:custGeom>
          <a:ln w="152400">
            <a:solidFill>
              <a:srgbClr val="FFFB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81" name="Shape"/>
          <p:cNvSpPr/>
          <p:nvPr/>
        </p:nvSpPr>
        <p:spPr>
          <a:xfrm>
            <a:off x="9635450" y="4429454"/>
            <a:ext cx="3356639" cy="1682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15" h="20280" fill="norm" stroke="1" extrusionOk="0">
                <a:moveTo>
                  <a:pt x="10875" y="121"/>
                </a:moveTo>
                <a:cubicBezTo>
                  <a:pt x="10512" y="180"/>
                  <a:pt x="10149" y="260"/>
                  <a:pt x="9788" y="363"/>
                </a:cubicBezTo>
                <a:cubicBezTo>
                  <a:pt x="7861" y="911"/>
                  <a:pt x="6002" y="2081"/>
                  <a:pt x="4142" y="3203"/>
                </a:cubicBezTo>
                <a:cubicBezTo>
                  <a:pt x="2408" y="4248"/>
                  <a:pt x="553" y="5639"/>
                  <a:pt x="95" y="8967"/>
                </a:cubicBezTo>
                <a:cubicBezTo>
                  <a:pt x="-287" y="11742"/>
                  <a:pt x="531" y="14503"/>
                  <a:pt x="1778" y="16180"/>
                </a:cubicBezTo>
                <a:cubicBezTo>
                  <a:pt x="3588" y="18617"/>
                  <a:pt x="5894" y="18622"/>
                  <a:pt x="8078" y="19069"/>
                </a:cubicBezTo>
                <a:cubicBezTo>
                  <a:pt x="11279" y="19723"/>
                  <a:pt x="14571" y="21430"/>
                  <a:pt x="17567" y="19069"/>
                </a:cubicBezTo>
                <a:cubicBezTo>
                  <a:pt x="18910" y="18011"/>
                  <a:pt x="20074" y="16153"/>
                  <a:pt x="20606" y="13551"/>
                </a:cubicBezTo>
                <a:cubicBezTo>
                  <a:pt x="21313" y="10095"/>
                  <a:pt x="20770" y="6190"/>
                  <a:pt x="19383" y="3587"/>
                </a:cubicBezTo>
                <a:cubicBezTo>
                  <a:pt x="18529" y="1986"/>
                  <a:pt x="17416" y="1006"/>
                  <a:pt x="16231" y="813"/>
                </a:cubicBezTo>
                <a:cubicBezTo>
                  <a:pt x="14474" y="63"/>
                  <a:pt x="12668" y="-170"/>
                  <a:pt x="10875" y="121"/>
                </a:cubicBezTo>
                <a:close/>
              </a:path>
            </a:pathLst>
          </a:custGeom>
          <a:ln w="88900">
            <a:solidFill>
              <a:srgbClr val="FF2F92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82" name="Shape"/>
          <p:cNvSpPr/>
          <p:nvPr/>
        </p:nvSpPr>
        <p:spPr>
          <a:xfrm>
            <a:off x="12839406" y="4735295"/>
            <a:ext cx="1690872" cy="1111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9" h="21340" fill="norm" stroke="1" extrusionOk="0">
                <a:moveTo>
                  <a:pt x="18575" y="897"/>
                </a:moveTo>
                <a:lnTo>
                  <a:pt x="16188" y="63"/>
                </a:lnTo>
                <a:cubicBezTo>
                  <a:pt x="12858" y="-226"/>
                  <a:pt x="9523" y="481"/>
                  <a:pt x="6369" y="2146"/>
                </a:cubicBezTo>
                <a:cubicBezTo>
                  <a:pt x="2839" y="4009"/>
                  <a:pt x="-394" y="7847"/>
                  <a:pt x="39" y="13162"/>
                </a:cubicBezTo>
                <a:cubicBezTo>
                  <a:pt x="510" y="18935"/>
                  <a:pt x="4768" y="21316"/>
                  <a:pt x="8904" y="21340"/>
                </a:cubicBezTo>
                <a:cubicBezTo>
                  <a:pt x="14940" y="21374"/>
                  <a:pt x="20944" y="17142"/>
                  <a:pt x="21165" y="8779"/>
                </a:cubicBezTo>
                <a:cubicBezTo>
                  <a:pt x="21206" y="7211"/>
                  <a:pt x="20983" y="5681"/>
                  <a:pt x="20533" y="4326"/>
                </a:cubicBezTo>
                <a:lnTo>
                  <a:pt x="18575" y="897"/>
                </a:lnTo>
                <a:close/>
              </a:path>
            </a:pathLst>
          </a:custGeom>
          <a:ln w="762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xit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xit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xit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77" grpId="1"/>
      <p:bldP build="whole" bldLvl="1" animBg="1" rev="0" advAuto="0" spid="478" grpId="2"/>
      <p:bldP build="whole" bldLvl="1" animBg="1" rev="0" advAuto="0" spid="481" grpId="7"/>
      <p:bldP build="whole" bldLvl="1" animBg="1" rev="0" advAuto="0" spid="480" grpId="5"/>
      <p:bldP build="whole" bldLvl="1" animBg="1" rev="0" advAuto="0" spid="480" grpId="6"/>
      <p:bldP build="whole" bldLvl="1" animBg="1" rev="0" advAuto="0" spid="479" grpId="4"/>
      <p:bldP build="whole" bldLvl="1" animBg="1" rev="0" advAuto="0" spid="479" grpId="3"/>
      <p:bldP build="whole" bldLvl="1" animBg="1" rev="0" advAuto="0" spid="481" grpId="8"/>
      <p:bldP build="whole" bldLvl="1" animBg="1" rev="0" advAuto="0" spid="482" grpId="9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50 AMP CABLES"/>
          <p:cNvSpPr txBox="1"/>
          <p:nvPr>
            <p:ph type="title"/>
          </p:nvPr>
        </p:nvSpPr>
        <p:spPr>
          <a:xfrm>
            <a:off x="1231900" y="863600"/>
            <a:ext cx="9845273" cy="2006600"/>
          </a:xfrm>
          <a:prstGeom prst="rect">
            <a:avLst/>
          </a:prstGeom>
        </p:spPr>
        <p:txBody>
          <a:bodyPr/>
          <a:lstStyle/>
          <a:p>
            <a:pPr/>
            <a:r>
              <a:t>50 AMP CABLES</a:t>
            </a:r>
          </a:p>
        </p:txBody>
      </p:sp>
      <p:sp>
        <p:nvSpPr>
          <p:cNvPr id="4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86" name="Line"/>
          <p:cNvSpPr/>
          <p:nvPr/>
        </p:nvSpPr>
        <p:spPr>
          <a:xfrm>
            <a:off x="18934473" y="2634561"/>
            <a:ext cx="1326228" cy="1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87" name="Line"/>
          <p:cNvSpPr/>
          <p:nvPr/>
        </p:nvSpPr>
        <p:spPr>
          <a:xfrm>
            <a:off x="13183336" y="1587928"/>
            <a:ext cx="812036" cy="1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88" name="Line"/>
          <p:cNvSpPr/>
          <p:nvPr/>
        </p:nvSpPr>
        <p:spPr>
          <a:xfrm>
            <a:off x="15636799" y="1587928"/>
            <a:ext cx="1777107" cy="1406760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89" name="Line"/>
          <p:cNvSpPr/>
          <p:nvPr/>
        </p:nvSpPr>
        <p:spPr>
          <a:xfrm flipV="1">
            <a:off x="734709" y="9405034"/>
            <a:ext cx="1066096" cy="427382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0" name="Line"/>
          <p:cNvSpPr/>
          <p:nvPr/>
        </p:nvSpPr>
        <p:spPr>
          <a:xfrm>
            <a:off x="3089517" y="7537261"/>
            <a:ext cx="1672608" cy="735319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1" name="Line"/>
          <p:cNvSpPr/>
          <p:nvPr/>
        </p:nvSpPr>
        <p:spPr>
          <a:xfrm flipV="1">
            <a:off x="3089517" y="8550563"/>
            <a:ext cx="1672608" cy="772545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2" name="Line"/>
          <p:cNvSpPr/>
          <p:nvPr/>
        </p:nvSpPr>
        <p:spPr>
          <a:xfrm flipH="1" flipV="1">
            <a:off x="785090" y="9844262"/>
            <a:ext cx="149218" cy="491114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3" name="Line"/>
          <p:cNvSpPr/>
          <p:nvPr/>
        </p:nvSpPr>
        <p:spPr>
          <a:xfrm>
            <a:off x="886903" y="10342033"/>
            <a:ext cx="3087838" cy="1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4" name="Line"/>
          <p:cNvSpPr/>
          <p:nvPr/>
        </p:nvSpPr>
        <p:spPr>
          <a:xfrm flipV="1">
            <a:off x="3150925" y="10335444"/>
            <a:ext cx="805806" cy="805806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5" name="Line"/>
          <p:cNvSpPr/>
          <p:nvPr/>
        </p:nvSpPr>
        <p:spPr>
          <a:xfrm>
            <a:off x="16756695" y="10737339"/>
            <a:ext cx="1792325" cy="751216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6" name="Line"/>
          <p:cNvSpPr/>
          <p:nvPr/>
        </p:nvSpPr>
        <p:spPr>
          <a:xfrm flipV="1">
            <a:off x="19641818" y="8629571"/>
            <a:ext cx="2273505" cy="2495049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497" name="Line"/>
          <p:cNvSpPr/>
          <p:nvPr/>
        </p:nvSpPr>
        <p:spPr>
          <a:xfrm>
            <a:off x="19535457" y="11678268"/>
            <a:ext cx="1609575" cy="1011570"/>
          </a:xfrm>
          <a:prstGeom prst="line">
            <a:avLst/>
          </a:prstGeom>
          <a:ln w="1016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grpSp>
        <p:nvGrpSpPr>
          <p:cNvPr id="510" name="Group"/>
          <p:cNvGrpSpPr/>
          <p:nvPr/>
        </p:nvGrpSpPr>
        <p:grpSpPr>
          <a:xfrm>
            <a:off x="1286111" y="939006"/>
            <a:ext cx="21637943" cy="12203512"/>
            <a:chOff x="0" y="0"/>
            <a:chExt cx="21637943" cy="12203511"/>
          </a:xfrm>
        </p:grpSpPr>
        <p:sp>
          <p:nvSpPr>
            <p:cNvPr id="498" name="DIST…"/>
            <p:cNvSpPr/>
            <p:nvPr/>
          </p:nvSpPr>
          <p:spPr>
            <a:xfrm>
              <a:off x="15922108" y="510022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499" name="SPIDER…"/>
            <p:cNvSpPr/>
            <p:nvPr/>
          </p:nvSpPr>
          <p:spPr>
            <a:xfrm>
              <a:off x="10067190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0" name="SPIDER…"/>
            <p:cNvSpPr/>
            <p:nvPr/>
          </p:nvSpPr>
          <p:spPr>
            <a:xfrm>
              <a:off x="0" y="7851082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1" name="SPIDER…"/>
            <p:cNvSpPr/>
            <p:nvPr/>
          </p:nvSpPr>
          <p:spPr>
            <a:xfrm>
              <a:off x="0" y="975101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2" name="SPIDER…"/>
            <p:cNvSpPr/>
            <p:nvPr/>
          </p:nvSpPr>
          <p:spPr>
            <a:xfrm>
              <a:off x="0" y="6028213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3" name="SPIDER…"/>
            <p:cNvSpPr/>
            <p:nvPr/>
          </p:nvSpPr>
          <p:spPr>
            <a:xfrm>
              <a:off x="13711122" y="919736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4" name="SPIDER…"/>
            <p:cNvSpPr/>
            <p:nvPr/>
          </p:nvSpPr>
          <p:spPr>
            <a:xfrm>
              <a:off x="12521107" y="0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5" name="SPIDER…"/>
            <p:cNvSpPr/>
            <p:nvPr/>
          </p:nvSpPr>
          <p:spPr>
            <a:xfrm>
              <a:off x="18825500" y="867838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6" name="DIST…"/>
            <p:cNvSpPr/>
            <p:nvPr/>
          </p:nvSpPr>
          <p:spPr>
            <a:xfrm>
              <a:off x="3035022" y="6076368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507" name="DIST…"/>
            <p:cNvSpPr/>
            <p:nvPr/>
          </p:nvSpPr>
          <p:spPr>
            <a:xfrm>
              <a:off x="16746145" y="9349689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508" name="SPIDER…"/>
            <p:cNvSpPr/>
            <p:nvPr/>
          </p:nvSpPr>
          <p:spPr>
            <a:xfrm>
              <a:off x="19631342" y="10999551"/>
              <a:ext cx="2006602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  <p:sp>
          <p:nvSpPr>
            <p:cNvPr id="509" name="SPIDER…"/>
            <p:cNvSpPr/>
            <p:nvPr/>
          </p:nvSpPr>
          <p:spPr>
            <a:xfrm>
              <a:off x="18825500" y="7122413"/>
              <a:ext cx="2006601" cy="1203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solidFill>
              <a:schemeClr val="accent4">
                <a:lumOff val="6102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SPIDER</a:t>
              </a:r>
            </a:p>
            <a:p>
              <a:pPr>
                <a:defRPr cap="all" spc="224" sz="1400">
                  <a:solidFill>
                    <a:srgbClr val="000000"/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BOX</a:t>
              </a:r>
            </a:p>
          </p:txBody>
        </p:sp>
      </p:grpSp>
      <p:grpSp>
        <p:nvGrpSpPr>
          <p:cNvPr id="524" name="Group"/>
          <p:cNvGrpSpPr/>
          <p:nvPr/>
        </p:nvGrpSpPr>
        <p:grpSpPr>
          <a:xfrm>
            <a:off x="5872732" y="1606549"/>
            <a:ext cx="17700093" cy="8865314"/>
            <a:chOff x="0" y="0"/>
            <a:chExt cx="17700091" cy="8865312"/>
          </a:xfrm>
        </p:grpSpPr>
        <p:grpSp>
          <p:nvGrpSpPr>
            <p:cNvPr id="513" name="Group"/>
            <p:cNvGrpSpPr/>
            <p:nvPr/>
          </p:nvGrpSpPr>
          <p:grpSpPr>
            <a:xfrm>
              <a:off x="8866785" y="1647869"/>
              <a:ext cx="3216139" cy="4829122"/>
              <a:chOff x="0" y="0"/>
              <a:chExt cx="3216137" cy="4829121"/>
            </a:xfrm>
          </p:grpSpPr>
          <p:sp>
            <p:nvSpPr>
              <p:cNvPr id="511" name="Line"/>
              <p:cNvSpPr/>
              <p:nvPr/>
            </p:nvSpPr>
            <p:spPr>
              <a:xfrm flipV="1">
                <a:off x="1984594" y="-1"/>
                <a:ext cx="1231544" cy="4829123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512" name="Line"/>
              <p:cNvSpPr/>
              <p:nvPr/>
            </p:nvSpPr>
            <p:spPr>
              <a:xfrm>
                <a:off x="0" y="4764255"/>
                <a:ext cx="2036170" cy="1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</p:grpSp>
        <p:sp>
          <p:nvSpPr>
            <p:cNvPr id="514" name="Line"/>
            <p:cNvSpPr/>
            <p:nvPr/>
          </p:nvSpPr>
          <p:spPr>
            <a:xfrm>
              <a:off x="0" y="6639086"/>
              <a:ext cx="1914465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15" name="Line"/>
            <p:cNvSpPr/>
            <p:nvPr/>
          </p:nvSpPr>
          <p:spPr>
            <a:xfrm flipH="1" flipV="1">
              <a:off x="10921878" y="6329896"/>
              <a:ext cx="1970485" cy="2535417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16" name="Line"/>
            <p:cNvSpPr/>
            <p:nvPr/>
          </p:nvSpPr>
          <p:spPr>
            <a:xfrm>
              <a:off x="1767526" y="6571656"/>
              <a:ext cx="1261887" cy="1489888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17" name="Line"/>
            <p:cNvSpPr/>
            <p:nvPr/>
          </p:nvSpPr>
          <p:spPr>
            <a:xfrm>
              <a:off x="2885899" y="8001413"/>
              <a:ext cx="5549085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18" name="Line"/>
            <p:cNvSpPr/>
            <p:nvPr/>
          </p:nvSpPr>
          <p:spPr>
            <a:xfrm flipV="1">
              <a:off x="8336943" y="6409652"/>
              <a:ext cx="1277034" cy="1615783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19" name="GeneratOR"/>
            <p:cNvSpPr/>
            <p:nvPr/>
          </p:nvSpPr>
          <p:spPr>
            <a:xfrm>
              <a:off x="2927918" y="3231979"/>
              <a:ext cx="6731570" cy="4038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6AAA8">
                    <a:alpha val="44000"/>
                  </a:srgbClr>
                </a:gs>
                <a:gs pos="100000">
                  <a:srgbClr val="53585F">
                    <a:alpha val="30000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lvl1pPr>
            </a:lstStyle>
            <a:p>
              <a:pPr/>
              <a:r>
                <a:t>GeneratOR</a:t>
              </a:r>
            </a:p>
          </p:txBody>
        </p:sp>
        <p:sp>
          <p:nvSpPr>
            <p:cNvPr id="520" name="Line"/>
            <p:cNvSpPr/>
            <p:nvPr/>
          </p:nvSpPr>
          <p:spPr>
            <a:xfrm flipV="1">
              <a:off x="16097606" y="342531"/>
              <a:ext cx="971727" cy="344768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21" name="Line"/>
            <p:cNvSpPr/>
            <p:nvPr/>
          </p:nvSpPr>
          <p:spPr>
            <a:xfrm>
              <a:off x="16060363" y="814298"/>
              <a:ext cx="1046213" cy="497626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22" name="Turntable"/>
            <p:cNvSpPr/>
            <p:nvPr/>
          </p:nvSpPr>
          <p:spPr>
            <a:xfrm>
              <a:off x="17025205" y="0"/>
              <a:ext cx="674887" cy="520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23" y="0"/>
                  </a:moveTo>
                  <a:cubicBezTo>
                    <a:pt x="410" y="0"/>
                    <a:pt x="0" y="538"/>
                    <a:pt x="0" y="1196"/>
                  </a:cubicBezTo>
                  <a:lnTo>
                    <a:pt x="0" y="20404"/>
                  </a:lnTo>
                  <a:cubicBezTo>
                    <a:pt x="0" y="21062"/>
                    <a:pt x="415" y="21600"/>
                    <a:pt x="923" y="21600"/>
                  </a:cubicBezTo>
                  <a:lnTo>
                    <a:pt x="20677" y="21600"/>
                  </a:lnTo>
                  <a:cubicBezTo>
                    <a:pt x="21190" y="21600"/>
                    <a:pt x="21600" y="21062"/>
                    <a:pt x="21600" y="20404"/>
                  </a:cubicBezTo>
                  <a:lnTo>
                    <a:pt x="21600" y="1196"/>
                  </a:lnTo>
                  <a:cubicBezTo>
                    <a:pt x="21600" y="531"/>
                    <a:pt x="21185" y="0"/>
                    <a:pt x="20677" y="0"/>
                  </a:cubicBezTo>
                  <a:lnTo>
                    <a:pt x="923" y="0"/>
                  </a:lnTo>
                  <a:close/>
                  <a:moveTo>
                    <a:pt x="18324" y="1098"/>
                  </a:moveTo>
                  <a:lnTo>
                    <a:pt x="18643" y="1098"/>
                  </a:lnTo>
                  <a:cubicBezTo>
                    <a:pt x="18680" y="1098"/>
                    <a:pt x="18712" y="1141"/>
                    <a:pt x="18712" y="1190"/>
                  </a:cubicBezTo>
                  <a:lnTo>
                    <a:pt x="18712" y="1797"/>
                  </a:lnTo>
                  <a:cubicBezTo>
                    <a:pt x="18712" y="1839"/>
                    <a:pt x="18729" y="1881"/>
                    <a:pt x="18756" y="1902"/>
                  </a:cubicBezTo>
                  <a:lnTo>
                    <a:pt x="19133" y="2191"/>
                  </a:lnTo>
                  <a:cubicBezTo>
                    <a:pt x="19182" y="2226"/>
                    <a:pt x="19214" y="2296"/>
                    <a:pt x="19214" y="2373"/>
                  </a:cubicBezTo>
                  <a:lnTo>
                    <a:pt x="19214" y="3562"/>
                  </a:lnTo>
                  <a:cubicBezTo>
                    <a:pt x="19214" y="3625"/>
                    <a:pt x="19170" y="3680"/>
                    <a:pt x="19122" y="3680"/>
                  </a:cubicBezTo>
                  <a:lnTo>
                    <a:pt x="18771" y="3680"/>
                  </a:lnTo>
                  <a:cubicBezTo>
                    <a:pt x="18738" y="3680"/>
                    <a:pt x="18707" y="3716"/>
                    <a:pt x="18707" y="3765"/>
                  </a:cubicBezTo>
                  <a:lnTo>
                    <a:pt x="18707" y="3995"/>
                  </a:lnTo>
                  <a:cubicBezTo>
                    <a:pt x="18707" y="4044"/>
                    <a:pt x="18733" y="4093"/>
                    <a:pt x="18771" y="4107"/>
                  </a:cubicBezTo>
                  <a:cubicBezTo>
                    <a:pt x="19246" y="4275"/>
                    <a:pt x="19592" y="4835"/>
                    <a:pt x="19592" y="5499"/>
                  </a:cubicBezTo>
                  <a:cubicBezTo>
                    <a:pt x="19609" y="6164"/>
                    <a:pt x="19263" y="6724"/>
                    <a:pt x="18788" y="6892"/>
                  </a:cubicBezTo>
                  <a:cubicBezTo>
                    <a:pt x="18750" y="6906"/>
                    <a:pt x="18723" y="6955"/>
                    <a:pt x="18723" y="7004"/>
                  </a:cubicBezTo>
                  <a:lnTo>
                    <a:pt x="18723" y="13238"/>
                  </a:lnTo>
                  <a:cubicBezTo>
                    <a:pt x="18723" y="14022"/>
                    <a:pt x="18560" y="14799"/>
                    <a:pt x="18258" y="15477"/>
                  </a:cubicBezTo>
                  <a:lnTo>
                    <a:pt x="17556" y="17052"/>
                  </a:lnTo>
                  <a:cubicBezTo>
                    <a:pt x="17540" y="17094"/>
                    <a:pt x="17551" y="17144"/>
                    <a:pt x="17578" y="17165"/>
                  </a:cubicBezTo>
                  <a:lnTo>
                    <a:pt x="17644" y="17214"/>
                  </a:lnTo>
                  <a:cubicBezTo>
                    <a:pt x="17676" y="17235"/>
                    <a:pt x="17686" y="17290"/>
                    <a:pt x="17664" y="17325"/>
                  </a:cubicBezTo>
                  <a:lnTo>
                    <a:pt x="17271" y="18206"/>
                  </a:lnTo>
                  <a:cubicBezTo>
                    <a:pt x="17255" y="18248"/>
                    <a:pt x="17266" y="18299"/>
                    <a:pt x="17293" y="18320"/>
                  </a:cubicBezTo>
                  <a:lnTo>
                    <a:pt x="18577" y="19278"/>
                  </a:lnTo>
                  <a:cubicBezTo>
                    <a:pt x="18609" y="19299"/>
                    <a:pt x="18620" y="19354"/>
                    <a:pt x="18599" y="19389"/>
                  </a:cubicBezTo>
                  <a:lnTo>
                    <a:pt x="18562" y="19475"/>
                  </a:lnTo>
                  <a:cubicBezTo>
                    <a:pt x="18545" y="19517"/>
                    <a:pt x="18501" y="19529"/>
                    <a:pt x="18474" y="19501"/>
                  </a:cubicBezTo>
                  <a:lnTo>
                    <a:pt x="17195" y="18550"/>
                  </a:lnTo>
                  <a:cubicBezTo>
                    <a:pt x="17163" y="18529"/>
                    <a:pt x="17125" y="18543"/>
                    <a:pt x="17109" y="18578"/>
                  </a:cubicBezTo>
                  <a:lnTo>
                    <a:pt x="17006" y="18810"/>
                  </a:lnTo>
                  <a:cubicBezTo>
                    <a:pt x="16990" y="18852"/>
                    <a:pt x="17001" y="18900"/>
                    <a:pt x="17028" y="18921"/>
                  </a:cubicBezTo>
                  <a:lnTo>
                    <a:pt x="17141" y="19004"/>
                  </a:lnTo>
                  <a:cubicBezTo>
                    <a:pt x="17173" y="19025"/>
                    <a:pt x="17185" y="19081"/>
                    <a:pt x="17163" y="19116"/>
                  </a:cubicBezTo>
                  <a:lnTo>
                    <a:pt x="16537" y="20515"/>
                  </a:lnTo>
                  <a:cubicBezTo>
                    <a:pt x="16521" y="20557"/>
                    <a:pt x="16476" y="20572"/>
                    <a:pt x="16449" y="20544"/>
                  </a:cubicBezTo>
                  <a:lnTo>
                    <a:pt x="15370" y="19733"/>
                  </a:lnTo>
                  <a:cubicBezTo>
                    <a:pt x="15337" y="19712"/>
                    <a:pt x="15328" y="19656"/>
                    <a:pt x="15349" y="19621"/>
                  </a:cubicBezTo>
                  <a:lnTo>
                    <a:pt x="15975" y="18222"/>
                  </a:lnTo>
                  <a:cubicBezTo>
                    <a:pt x="15991" y="18180"/>
                    <a:pt x="16034" y="18165"/>
                    <a:pt x="16061" y="18193"/>
                  </a:cubicBezTo>
                  <a:lnTo>
                    <a:pt x="16174" y="18276"/>
                  </a:lnTo>
                  <a:cubicBezTo>
                    <a:pt x="16207" y="18297"/>
                    <a:pt x="16244" y="18285"/>
                    <a:pt x="16260" y="18250"/>
                  </a:cubicBezTo>
                  <a:lnTo>
                    <a:pt x="16920" y="16765"/>
                  </a:lnTo>
                  <a:cubicBezTo>
                    <a:pt x="16936" y="16723"/>
                    <a:pt x="16979" y="16709"/>
                    <a:pt x="17006" y="16737"/>
                  </a:cubicBezTo>
                  <a:lnTo>
                    <a:pt x="17070" y="16787"/>
                  </a:lnTo>
                  <a:cubicBezTo>
                    <a:pt x="17103" y="16808"/>
                    <a:pt x="17142" y="16794"/>
                    <a:pt x="17158" y="16759"/>
                  </a:cubicBezTo>
                  <a:lnTo>
                    <a:pt x="17860" y="15184"/>
                  </a:lnTo>
                  <a:cubicBezTo>
                    <a:pt x="18124" y="14597"/>
                    <a:pt x="18258" y="13926"/>
                    <a:pt x="18258" y="13247"/>
                  </a:cubicBezTo>
                  <a:lnTo>
                    <a:pt x="18258" y="6997"/>
                  </a:lnTo>
                  <a:cubicBezTo>
                    <a:pt x="18258" y="6948"/>
                    <a:pt x="18232" y="6900"/>
                    <a:pt x="18194" y="6886"/>
                  </a:cubicBezTo>
                  <a:cubicBezTo>
                    <a:pt x="17724" y="6718"/>
                    <a:pt x="17374" y="6158"/>
                    <a:pt x="17374" y="5493"/>
                  </a:cubicBezTo>
                  <a:cubicBezTo>
                    <a:pt x="17374" y="4828"/>
                    <a:pt x="17719" y="4268"/>
                    <a:pt x="18194" y="4100"/>
                  </a:cubicBezTo>
                  <a:cubicBezTo>
                    <a:pt x="18232" y="4086"/>
                    <a:pt x="18258" y="4037"/>
                    <a:pt x="18258" y="3988"/>
                  </a:cubicBezTo>
                  <a:lnTo>
                    <a:pt x="18258" y="3757"/>
                  </a:lnTo>
                  <a:cubicBezTo>
                    <a:pt x="18258" y="3715"/>
                    <a:pt x="18232" y="3674"/>
                    <a:pt x="18194" y="3674"/>
                  </a:cubicBezTo>
                  <a:lnTo>
                    <a:pt x="17843" y="3674"/>
                  </a:lnTo>
                  <a:cubicBezTo>
                    <a:pt x="17794" y="3674"/>
                    <a:pt x="17752" y="3619"/>
                    <a:pt x="17752" y="3556"/>
                  </a:cubicBezTo>
                  <a:lnTo>
                    <a:pt x="17752" y="2366"/>
                  </a:lnTo>
                  <a:cubicBezTo>
                    <a:pt x="17752" y="2289"/>
                    <a:pt x="17784" y="2217"/>
                    <a:pt x="17833" y="2182"/>
                  </a:cubicBezTo>
                  <a:lnTo>
                    <a:pt x="18211" y="1896"/>
                  </a:lnTo>
                  <a:cubicBezTo>
                    <a:pt x="18238" y="1875"/>
                    <a:pt x="18253" y="1833"/>
                    <a:pt x="18253" y="1791"/>
                  </a:cubicBezTo>
                  <a:lnTo>
                    <a:pt x="18253" y="1190"/>
                  </a:lnTo>
                  <a:cubicBezTo>
                    <a:pt x="18253" y="1141"/>
                    <a:pt x="18286" y="1098"/>
                    <a:pt x="18324" y="1098"/>
                  </a:cubicBezTo>
                  <a:close/>
                  <a:moveTo>
                    <a:pt x="8471" y="1323"/>
                  </a:moveTo>
                  <a:cubicBezTo>
                    <a:pt x="12498" y="1323"/>
                    <a:pt x="15781" y="5578"/>
                    <a:pt x="15781" y="10798"/>
                  </a:cubicBezTo>
                  <a:cubicBezTo>
                    <a:pt x="15781" y="16018"/>
                    <a:pt x="12509" y="20279"/>
                    <a:pt x="8476" y="20279"/>
                  </a:cubicBezTo>
                  <a:cubicBezTo>
                    <a:pt x="4443" y="20279"/>
                    <a:pt x="1161" y="16025"/>
                    <a:pt x="1161" y="10798"/>
                  </a:cubicBezTo>
                  <a:cubicBezTo>
                    <a:pt x="1161" y="5571"/>
                    <a:pt x="4443" y="1323"/>
                    <a:pt x="8471" y="1323"/>
                  </a:cubicBezTo>
                  <a:close/>
                  <a:moveTo>
                    <a:pt x="8476" y="1883"/>
                  </a:moveTo>
                  <a:cubicBezTo>
                    <a:pt x="4681" y="1883"/>
                    <a:pt x="1598" y="5886"/>
                    <a:pt x="1598" y="10798"/>
                  </a:cubicBezTo>
                  <a:cubicBezTo>
                    <a:pt x="1598" y="15710"/>
                    <a:pt x="4686" y="19711"/>
                    <a:pt x="8476" y="19711"/>
                  </a:cubicBezTo>
                  <a:cubicBezTo>
                    <a:pt x="12266" y="19711"/>
                    <a:pt x="15354" y="15710"/>
                    <a:pt x="15354" y="10798"/>
                  </a:cubicBezTo>
                  <a:cubicBezTo>
                    <a:pt x="15354" y="5886"/>
                    <a:pt x="12266" y="1883"/>
                    <a:pt x="8476" y="1883"/>
                  </a:cubicBezTo>
                  <a:close/>
                  <a:moveTo>
                    <a:pt x="8476" y="8852"/>
                  </a:moveTo>
                  <a:cubicBezTo>
                    <a:pt x="9307" y="8852"/>
                    <a:pt x="9978" y="9720"/>
                    <a:pt x="9978" y="10798"/>
                  </a:cubicBezTo>
                  <a:cubicBezTo>
                    <a:pt x="9972" y="11875"/>
                    <a:pt x="9302" y="12742"/>
                    <a:pt x="8476" y="12742"/>
                  </a:cubicBezTo>
                  <a:cubicBezTo>
                    <a:pt x="7650" y="12742"/>
                    <a:pt x="6974" y="11875"/>
                    <a:pt x="6974" y="10798"/>
                  </a:cubicBezTo>
                  <a:cubicBezTo>
                    <a:pt x="6974" y="9727"/>
                    <a:pt x="7645" y="8852"/>
                    <a:pt x="8476" y="8852"/>
                  </a:cubicBezTo>
                  <a:close/>
                  <a:moveTo>
                    <a:pt x="8476" y="10356"/>
                  </a:moveTo>
                  <a:cubicBezTo>
                    <a:pt x="8389" y="10356"/>
                    <a:pt x="8301" y="10399"/>
                    <a:pt x="8235" y="10485"/>
                  </a:cubicBezTo>
                  <a:cubicBezTo>
                    <a:pt x="8102" y="10657"/>
                    <a:pt x="8102" y="10936"/>
                    <a:pt x="8235" y="11108"/>
                  </a:cubicBezTo>
                  <a:cubicBezTo>
                    <a:pt x="8368" y="11280"/>
                    <a:pt x="8584" y="11280"/>
                    <a:pt x="8717" y="11108"/>
                  </a:cubicBezTo>
                  <a:cubicBezTo>
                    <a:pt x="8850" y="10936"/>
                    <a:pt x="8850" y="10657"/>
                    <a:pt x="8717" y="10485"/>
                  </a:cubicBezTo>
                  <a:cubicBezTo>
                    <a:pt x="8651" y="10399"/>
                    <a:pt x="8563" y="10356"/>
                    <a:pt x="8476" y="10356"/>
                  </a:cubicBezTo>
                  <a:close/>
                  <a:moveTo>
                    <a:pt x="1566" y="18781"/>
                  </a:moveTo>
                  <a:cubicBezTo>
                    <a:pt x="1884" y="18781"/>
                    <a:pt x="2138" y="19117"/>
                    <a:pt x="2138" y="19523"/>
                  </a:cubicBezTo>
                  <a:cubicBezTo>
                    <a:pt x="2138" y="19936"/>
                    <a:pt x="1884" y="20264"/>
                    <a:pt x="1566" y="20264"/>
                  </a:cubicBezTo>
                  <a:cubicBezTo>
                    <a:pt x="1247" y="20264"/>
                    <a:pt x="994" y="19929"/>
                    <a:pt x="994" y="19523"/>
                  </a:cubicBezTo>
                  <a:cubicBezTo>
                    <a:pt x="994" y="19110"/>
                    <a:pt x="1253" y="18781"/>
                    <a:pt x="1566" y="18781"/>
                  </a:cubicBezTo>
                  <a:close/>
                  <a:moveTo>
                    <a:pt x="3202" y="18781"/>
                  </a:moveTo>
                  <a:cubicBezTo>
                    <a:pt x="3521" y="18781"/>
                    <a:pt x="3774" y="19117"/>
                    <a:pt x="3774" y="19523"/>
                  </a:cubicBezTo>
                  <a:cubicBezTo>
                    <a:pt x="3774" y="19936"/>
                    <a:pt x="3521" y="20264"/>
                    <a:pt x="3202" y="20264"/>
                  </a:cubicBezTo>
                  <a:cubicBezTo>
                    <a:pt x="2884" y="20264"/>
                    <a:pt x="2629" y="19929"/>
                    <a:pt x="2629" y="19523"/>
                  </a:cubicBezTo>
                  <a:cubicBezTo>
                    <a:pt x="2629" y="19110"/>
                    <a:pt x="2889" y="18781"/>
                    <a:pt x="3202" y="18781"/>
                  </a:cubicBezTo>
                  <a:close/>
                  <a:moveTo>
                    <a:pt x="20002" y="18781"/>
                  </a:moveTo>
                  <a:cubicBezTo>
                    <a:pt x="20321" y="18781"/>
                    <a:pt x="20574" y="19117"/>
                    <a:pt x="20574" y="19523"/>
                  </a:cubicBezTo>
                  <a:cubicBezTo>
                    <a:pt x="20580" y="19936"/>
                    <a:pt x="20321" y="20264"/>
                    <a:pt x="20002" y="20264"/>
                  </a:cubicBezTo>
                  <a:cubicBezTo>
                    <a:pt x="19684" y="20264"/>
                    <a:pt x="19430" y="19929"/>
                    <a:pt x="19430" y="19523"/>
                  </a:cubicBezTo>
                  <a:cubicBezTo>
                    <a:pt x="19430" y="19110"/>
                    <a:pt x="19689" y="18781"/>
                    <a:pt x="20002" y="1878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23" name="Refrigerator"/>
            <p:cNvSpPr/>
            <p:nvPr/>
          </p:nvSpPr>
          <p:spPr>
            <a:xfrm>
              <a:off x="17142268" y="802275"/>
              <a:ext cx="431286" cy="90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7" fill="norm" stroke="1" extrusionOk="0">
                  <a:moveTo>
                    <a:pt x="10798" y="0"/>
                  </a:moveTo>
                  <a:cubicBezTo>
                    <a:pt x="5398" y="-3"/>
                    <a:pt x="0" y="128"/>
                    <a:pt x="0" y="404"/>
                  </a:cubicBezTo>
                  <a:cubicBezTo>
                    <a:pt x="0" y="711"/>
                    <a:pt x="0" y="7075"/>
                    <a:pt x="0" y="12627"/>
                  </a:cubicBezTo>
                  <a:lnTo>
                    <a:pt x="21600" y="12627"/>
                  </a:lnTo>
                  <a:cubicBezTo>
                    <a:pt x="21600" y="7069"/>
                    <a:pt x="21600" y="697"/>
                    <a:pt x="21600" y="404"/>
                  </a:cubicBezTo>
                  <a:cubicBezTo>
                    <a:pt x="21600" y="141"/>
                    <a:pt x="16198" y="3"/>
                    <a:pt x="10798" y="0"/>
                  </a:cubicBezTo>
                  <a:close/>
                  <a:moveTo>
                    <a:pt x="2217" y="2216"/>
                  </a:moveTo>
                  <a:lnTo>
                    <a:pt x="2830" y="2216"/>
                  </a:lnTo>
                  <a:cubicBezTo>
                    <a:pt x="2830" y="2216"/>
                    <a:pt x="2653" y="2739"/>
                    <a:pt x="2653" y="2973"/>
                  </a:cubicBezTo>
                  <a:cubicBezTo>
                    <a:pt x="2653" y="3291"/>
                    <a:pt x="2653" y="9406"/>
                    <a:pt x="2653" y="9724"/>
                  </a:cubicBezTo>
                  <a:cubicBezTo>
                    <a:pt x="2653" y="9959"/>
                    <a:pt x="2830" y="10482"/>
                    <a:pt x="2830" y="10482"/>
                  </a:cubicBezTo>
                  <a:lnTo>
                    <a:pt x="2217" y="10482"/>
                  </a:lnTo>
                  <a:cubicBezTo>
                    <a:pt x="2217" y="10482"/>
                    <a:pt x="1831" y="10090"/>
                    <a:pt x="1831" y="9701"/>
                  </a:cubicBezTo>
                  <a:cubicBezTo>
                    <a:pt x="1831" y="9400"/>
                    <a:pt x="1831" y="3300"/>
                    <a:pt x="1831" y="2999"/>
                  </a:cubicBezTo>
                  <a:cubicBezTo>
                    <a:pt x="1831" y="2609"/>
                    <a:pt x="2217" y="2216"/>
                    <a:pt x="2217" y="2216"/>
                  </a:cubicBezTo>
                  <a:close/>
                  <a:moveTo>
                    <a:pt x="0" y="12933"/>
                  </a:moveTo>
                  <a:cubicBezTo>
                    <a:pt x="0" y="17288"/>
                    <a:pt x="0" y="21011"/>
                    <a:pt x="0" y="21011"/>
                  </a:cubicBezTo>
                  <a:lnTo>
                    <a:pt x="868" y="21011"/>
                  </a:lnTo>
                  <a:lnTo>
                    <a:pt x="868" y="21597"/>
                  </a:lnTo>
                  <a:lnTo>
                    <a:pt x="3846" y="21597"/>
                  </a:lnTo>
                  <a:lnTo>
                    <a:pt x="3846" y="21314"/>
                  </a:lnTo>
                  <a:lnTo>
                    <a:pt x="17754" y="21314"/>
                  </a:lnTo>
                  <a:lnTo>
                    <a:pt x="17754" y="21597"/>
                  </a:lnTo>
                  <a:lnTo>
                    <a:pt x="20732" y="21597"/>
                  </a:lnTo>
                  <a:lnTo>
                    <a:pt x="20732" y="21011"/>
                  </a:lnTo>
                  <a:lnTo>
                    <a:pt x="21600" y="21011"/>
                  </a:lnTo>
                  <a:cubicBezTo>
                    <a:pt x="21600" y="21011"/>
                    <a:pt x="21600" y="17288"/>
                    <a:pt x="21600" y="12933"/>
                  </a:cubicBezTo>
                  <a:lnTo>
                    <a:pt x="0" y="12933"/>
                  </a:lnTo>
                  <a:close/>
                  <a:moveTo>
                    <a:pt x="2975" y="13738"/>
                  </a:moveTo>
                  <a:cubicBezTo>
                    <a:pt x="2975" y="13738"/>
                    <a:pt x="4072" y="13822"/>
                    <a:pt x="4565" y="13822"/>
                  </a:cubicBezTo>
                  <a:cubicBezTo>
                    <a:pt x="5234" y="13822"/>
                    <a:pt x="16363" y="13822"/>
                    <a:pt x="17031" y="13822"/>
                  </a:cubicBezTo>
                  <a:cubicBezTo>
                    <a:pt x="17524" y="13822"/>
                    <a:pt x="18625" y="13738"/>
                    <a:pt x="18625" y="13738"/>
                  </a:cubicBezTo>
                  <a:lnTo>
                    <a:pt x="18625" y="14029"/>
                  </a:lnTo>
                  <a:cubicBezTo>
                    <a:pt x="18625" y="14029"/>
                    <a:pt x="17800" y="14213"/>
                    <a:pt x="16982" y="14213"/>
                  </a:cubicBezTo>
                  <a:cubicBezTo>
                    <a:pt x="16348" y="14213"/>
                    <a:pt x="5252" y="14213"/>
                    <a:pt x="4618" y="14213"/>
                  </a:cubicBezTo>
                  <a:cubicBezTo>
                    <a:pt x="3800" y="14213"/>
                    <a:pt x="2975" y="14029"/>
                    <a:pt x="2975" y="14029"/>
                  </a:cubicBezTo>
                  <a:lnTo>
                    <a:pt x="2975" y="137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pic>
        <p:nvPicPr>
          <p:cNvPr id="525" name="Screenshot 2025-03-15 at 6.21.58 PM.png" descr="Screenshot 2025-03-15 at 6.21.58 PM.png"/>
          <p:cNvPicPr>
            <a:picLocks noChangeAspect="1"/>
          </p:cNvPicPr>
          <p:nvPr/>
        </p:nvPicPr>
        <p:blipFill>
          <a:blip r:embed="rId2">
            <a:extLst/>
          </a:blip>
          <a:srcRect l="2531" t="26782" r="1801" b="3144"/>
          <a:stretch>
            <a:fillRect/>
          </a:stretch>
        </p:blipFill>
        <p:spPr>
          <a:xfrm>
            <a:off x="7937783" y="3649618"/>
            <a:ext cx="7890277" cy="6416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6" fill="norm" stroke="1" extrusionOk="0">
                <a:moveTo>
                  <a:pt x="14766" y="1"/>
                </a:moveTo>
                <a:cubicBezTo>
                  <a:pt x="14677" y="0"/>
                  <a:pt x="14586" y="9"/>
                  <a:pt x="14570" y="27"/>
                </a:cubicBezTo>
                <a:cubicBezTo>
                  <a:pt x="14558" y="42"/>
                  <a:pt x="14489" y="58"/>
                  <a:pt x="14417" y="62"/>
                </a:cubicBezTo>
                <a:cubicBezTo>
                  <a:pt x="14345" y="66"/>
                  <a:pt x="14271" y="78"/>
                  <a:pt x="14251" y="89"/>
                </a:cubicBezTo>
                <a:cubicBezTo>
                  <a:pt x="14231" y="99"/>
                  <a:pt x="14139" y="138"/>
                  <a:pt x="14048" y="174"/>
                </a:cubicBezTo>
                <a:cubicBezTo>
                  <a:pt x="13827" y="262"/>
                  <a:pt x="13684" y="349"/>
                  <a:pt x="13485" y="519"/>
                </a:cubicBezTo>
                <a:lnTo>
                  <a:pt x="13373" y="615"/>
                </a:lnTo>
                <a:lnTo>
                  <a:pt x="13070" y="615"/>
                </a:lnTo>
                <a:cubicBezTo>
                  <a:pt x="12903" y="615"/>
                  <a:pt x="12734" y="628"/>
                  <a:pt x="12694" y="644"/>
                </a:cubicBezTo>
                <a:cubicBezTo>
                  <a:pt x="12654" y="660"/>
                  <a:pt x="12545" y="700"/>
                  <a:pt x="12453" y="732"/>
                </a:cubicBezTo>
                <a:cubicBezTo>
                  <a:pt x="12321" y="779"/>
                  <a:pt x="12235" y="839"/>
                  <a:pt x="12053" y="1006"/>
                </a:cubicBezTo>
                <a:cubicBezTo>
                  <a:pt x="11835" y="1207"/>
                  <a:pt x="11634" y="1460"/>
                  <a:pt x="11634" y="1531"/>
                </a:cubicBezTo>
                <a:cubicBezTo>
                  <a:pt x="11634" y="1549"/>
                  <a:pt x="11608" y="1596"/>
                  <a:pt x="11577" y="1637"/>
                </a:cubicBezTo>
                <a:cubicBezTo>
                  <a:pt x="11486" y="1758"/>
                  <a:pt x="11378" y="2043"/>
                  <a:pt x="11324" y="2298"/>
                </a:cubicBezTo>
                <a:cubicBezTo>
                  <a:pt x="11307" y="2378"/>
                  <a:pt x="11286" y="2457"/>
                  <a:pt x="11277" y="2473"/>
                </a:cubicBezTo>
                <a:cubicBezTo>
                  <a:pt x="11269" y="2489"/>
                  <a:pt x="11258" y="2562"/>
                  <a:pt x="11254" y="2635"/>
                </a:cubicBezTo>
                <a:cubicBezTo>
                  <a:pt x="11251" y="2707"/>
                  <a:pt x="11240" y="2779"/>
                  <a:pt x="11231" y="2795"/>
                </a:cubicBezTo>
                <a:cubicBezTo>
                  <a:pt x="11208" y="2833"/>
                  <a:pt x="11222" y="3456"/>
                  <a:pt x="11250" y="3644"/>
                </a:cubicBezTo>
                <a:cubicBezTo>
                  <a:pt x="11270" y="3776"/>
                  <a:pt x="11301" y="3927"/>
                  <a:pt x="11370" y="4209"/>
                </a:cubicBezTo>
                <a:cubicBezTo>
                  <a:pt x="11387" y="4280"/>
                  <a:pt x="11385" y="4308"/>
                  <a:pt x="11364" y="4318"/>
                </a:cubicBezTo>
                <a:cubicBezTo>
                  <a:pt x="11349" y="4325"/>
                  <a:pt x="11009" y="4338"/>
                  <a:pt x="10610" y="4346"/>
                </a:cubicBezTo>
                <a:cubicBezTo>
                  <a:pt x="9495" y="4368"/>
                  <a:pt x="9007" y="4390"/>
                  <a:pt x="8982" y="4420"/>
                </a:cubicBezTo>
                <a:cubicBezTo>
                  <a:pt x="8969" y="4436"/>
                  <a:pt x="8802" y="4448"/>
                  <a:pt x="8609" y="4448"/>
                </a:cubicBezTo>
                <a:cubicBezTo>
                  <a:pt x="8401" y="4448"/>
                  <a:pt x="8252" y="4460"/>
                  <a:pt x="8243" y="4478"/>
                </a:cubicBezTo>
                <a:cubicBezTo>
                  <a:pt x="8234" y="4495"/>
                  <a:pt x="8110" y="4507"/>
                  <a:pt x="7950" y="4507"/>
                </a:cubicBezTo>
                <a:cubicBezTo>
                  <a:pt x="7758" y="4507"/>
                  <a:pt x="7660" y="4518"/>
                  <a:pt x="7640" y="4543"/>
                </a:cubicBezTo>
                <a:cubicBezTo>
                  <a:pt x="7620" y="4568"/>
                  <a:pt x="7518" y="4581"/>
                  <a:pt x="7325" y="4583"/>
                </a:cubicBezTo>
                <a:cubicBezTo>
                  <a:pt x="7168" y="4585"/>
                  <a:pt x="7033" y="4596"/>
                  <a:pt x="7025" y="4606"/>
                </a:cubicBezTo>
                <a:cubicBezTo>
                  <a:pt x="7017" y="4616"/>
                  <a:pt x="6939" y="4625"/>
                  <a:pt x="6853" y="4626"/>
                </a:cubicBezTo>
                <a:cubicBezTo>
                  <a:pt x="6767" y="4627"/>
                  <a:pt x="6654" y="4646"/>
                  <a:pt x="6601" y="4669"/>
                </a:cubicBezTo>
                <a:cubicBezTo>
                  <a:pt x="6549" y="4692"/>
                  <a:pt x="6416" y="4712"/>
                  <a:pt x="6305" y="4713"/>
                </a:cubicBezTo>
                <a:cubicBezTo>
                  <a:pt x="6193" y="4714"/>
                  <a:pt x="5989" y="4728"/>
                  <a:pt x="5852" y="4745"/>
                </a:cubicBezTo>
                <a:cubicBezTo>
                  <a:pt x="5473" y="4790"/>
                  <a:pt x="5103" y="4829"/>
                  <a:pt x="4865" y="4846"/>
                </a:cubicBezTo>
                <a:cubicBezTo>
                  <a:pt x="4747" y="4855"/>
                  <a:pt x="4641" y="4874"/>
                  <a:pt x="4628" y="4889"/>
                </a:cubicBezTo>
                <a:cubicBezTo>
                  <a:pt x="4616" y="4904"/>
                  <a:pt x="4523" y="4917"/>
                  <a:pt x="4423" y="4917"/>
                </a:cubicBezTo>
                <a:cubicBezTo>
                  <a:pt x="4290" y="4917"/>
                  <a:pt x="4233" y="4929"/>
                  <a:pt x="4211" y="4961"/>
                </a:cubicBezTo>
                <a:cubicBezTo>
                  <a:pt x="4191" y="4991"/>
                  <a:pt x="4137" y="5004"/>
                  <a:pt x="4043" y="5004"/>
                </a:cubicBezTo>
                <a:cubicBezTo>
                  <a:pt x="3967" y="5004"/>
                  <a:pt x="3898" y="5017"/>
                  <a:pt x="3889" y="5033"/>
                </a:cubicBezTo>
                <a:cubicBezTo>
                  <a:pt x="3881" y="5050"/>
                  <a:pt x="3812" y="5063"/>
                  <a:pt x="3735" y="5063"/>
                </a:cubicBezTo>
                <a:cubicBezTo>
                  <a:pt x="3658" y="5063"/>
                  <a:pt x="3588" y="5076"/>
                  <a:pt x="3580" y="5092"/>
                </a:cubicBezTo>
                <a:cubicBezTo>
                  <a:pt x="3572" y="5108"/>
                  <a:pt x="3526" y="5122"/>
                  <a:pt x="3477" y="5122"/>
                </a:cubicBezTo>
                <a:cubicBezTo>
                  <a:pt x="3428" y="5122"/>
                  <a:pt x="3377" y="5132"/>
                  <a:pt x="3365" y="5146"/>
                </a:cubicBezTo>
                <a:cubicBezTo>
                  <a:pt x="3352" y="5159"/>
                  <a:pt x="3294" y="5188"/>
                  <a:pt x="3235" y="5208"/>
                </a:cubicBezTo>
                <a:cubicBezTo>
                  <a:pt x="3031" y="5281"/>
                  <a:pt x="2846" y="5414"/>
                  <a:pt x="2749" y="5560"/>
                </a:cubicBezTo>
                <a:cubicBezTo>
                  <a:pt x="2610" y="5768"/>
                  <a:pt x="2530" y="6169"/>
                  <a:pt x="2590" y="6357"/>
                </a:cubicBezTo>
                <a:cubicBezTo>
                  <a:pt x="2602" y="6394"/>
                  <a:pt x="2624" y="6478"/>
                  <a:pt x="2638" y="6544"/>
                </a:cubicBezTo>
                <a:cubicBezTo>
                  <a:pt x="2652" y="6610"/>
                  <a:pt x="2707" y="6724"/>
                  <a:pt x="2760" y="6798"/>
                </a:cubicBezTo>
                <a:lnTo>
                  <a:pt x="2855" y="6931"/>
                </a:lnTo>
                <a:lnTo>
                  <a:pt x="2781" y="7029"/>
                </a:lnTo>
                <a:cubicBezTo>
                  <a:pt x="2534" y="7355"/>
                  <a:pt x="2460" y="7763"/>
                  <a:pt x="2577" y="8166"/>
                </a:cubicBezTo>
                <a:cubicBezTo>
                  <a:pt x="2638" y="8378"/>
                  <a:pt x="2726" y="8550"/>
                  <a:pt x="2817" y="8639"/>
                </a:cubicBezTo>
                <a:cubicBezTo>
                  <a:pt x="2890" y="8709"/>
                  <a:pt x="2893" y="8754"/>
                  <a:pt x="2832" y="8822"/>
                </a:cubicBezTo>
                <a:cubicBezTo>
                  <a:pt x="2794" y="8865"/>
                  <a:pt x="2681" y="9137"/>
                  <a:pt x="2677" y="9196"/>
                </a:cubicBezTo>
                <a:cubicBezTo>
                  <a:pt x="2676" y="9206"/>
                  <a:pt x="2668" y="9225"/>
                  <a:pt x="2659" y="9237"/>
                </a:cubicBezTo>
                <a:cubicBezTo>
                  <a:pt x="2635" y="9266"/>
                  <a:pt x="2635" y="9613"/>
                  <a:pt x="2659" y="9642"/>
                </a:cubicBezTo>
                <a:cubicBezTo>
                  <a:pt x="2668" y="9654"/>
                  <a:pt x="2677" y="9672"/>
                  <a:pt x="2678" y="9683"/>
                </a:cubicBezTo>
                <a:cubicBezTo>
                  <a:pt x="2695" y="9857"/>
                  <a:pt x="2802" y="10091"/>
                  <a:pt x="2965" y="10309"/>
                </a:cubicBezTo>
                <a:lnTo>
                  <a:pt x="3090" y="10479"/>
                </a:lnTo>
                <a:lnTo>
                  <a:pt x="3038" y="10587"/>
                </a:lnTo>
                <a:cubicBezTo>
                  <a:pt x="2990" y="10686"/>
                  <a:pt x="2985" y="10736"/>
                  <a:pt x="2986" y="11092"/>
                </a:cubicBezTo>
                <a:cubicBezTo>
                  <a:pt x="2986" y="11436"/>
                  <a:pt x="2994" y="11506"/>
                  <a:pt x="3040" y="11629"/>
                </a:cubicBezTo>
                <a:lnTo>
                  <a:pt x="3092" y="11769"/>
                </a:lnTo>
                <a:lnTo>
                  <a:pt x="3024" y="11878"/>
                </a:lnTo>
                <a:cubicBezTo>
                  <a:pt x="2986" y="11937"/>
                  <a:pt x="2940" y="12024"/>
                  <a:pt x="2920" y="12073"/>
                </a:cubicBezTo>
                <a:cubicBezTo>
                  <a:pt x="2782" y="12413"/>
                  <a:pt x="2783" y="12409"/>
                  <a:pt x="2783" y="12691"/>
                </a:cubicBezTo>
                <a:cubicBezTo>
                  <a:pt x="2783" y="12843"/>
                  <a:pt x="2793" y="12989"/>
                  <a:pt x="2805" y="13017"/>
                </a:cubicBezTo>
                <a:cubicBezTo>
                  <a:pt x="2817" y="13045"/>
                  <a:pt x="2860" y="13155"/>
                  <a:pt x="2902" y="13263"/>
                </a:cubicBezTo>
                <a:cubicBezTo>
                  <a:pt x="2943" y="13370"/>
                  <a:pt x="3012" y="13509"/>
                  <a:pt x="3055" y="13570"/>
                </a:cubicBezTo>
                <a:cubicBezTo>
                  <a:pt x="3135" y="13684"/>
                  <a:pt x="3138" y="13735"/>
                  <a:pt x="3076" y="13932"/>
                </a:cubicBezTo>
                <a:cubicBezTo>
                  <a:pt x="3068" y="13956"/>
                  <a:pt x="3064" y="14081"/>
                  <a:pt x="3067" y="14211"/>
                </a:cubicBezTo>
                <a:cubicBezTo>
                  <a:pt x="3074" y="14545"/>
                  <a:pt x="3055" y="14642"/>
                  <a:pt x="2945" y="14795"/>
                </a:cubicBezTo>
                <a:lnTo>
                  <a:pt x="2851" y="14927"/>
                </a:lnTo>
                <a:lnTo>
                  <a:pt x="2328" y="14927"/>
                </a:lnTo>
                <a:cubicBezTo>
                  <a:pt x="2041" y="14927"/>
                  <a:pt x="1788" y="14938"/>
                  <a:pt x="1765" y="14952"/>
                </a:cubicBezTo>
                <a:cubicBezTo>
                  <a:pt x="1743" y="14967"/>
                  <a:pt x="1677" y="14996"/>
                  <a:pt x="1618" y="15015"/>
                </a:cubicBezTo>
                <a:cubicBezTo>
                  <a:pt x="1225" y="15145"/>
                  <a:pt x="1048" y="15271"/>
                  <a:pt x="772" y="15618"/>
                </a:cubicBezTo>
                <a:cubicBezTo>
                  <a:pt x="528" y="15925"/>
                  <a:pt x="473" y="16032"/>
                  <a:pt x="279" y="16566"/>
                </a:cubicBezTo>
                <a:cubicBezTo>
                  <a:pt x="183" y="16830"/>
                  <a:pt x="142" y="16975"/>
                  <a:pt x="142" y="17053"/>
                </a:cubicBezTo>
                <a:cubicBezTo>
                  <a:pt x="142" y="17086"/>
                  <a:pt x="135" y="17122"/>
                  <a:pt x="125" y="17134"/>
                </a:cubicBezTo>
                <a:cubicBezTo>
                  <a:pt x="99" y="17165"/>
                  <a:pt x="51" y="17469"/>
                  <a:pt x="49" y="17610"/>
                </a:cubicBezTo>
                <a:cubicBezTo>
                  <a:pt x="48" y="17678"/>
                  <a:pt x="36" y="17741"/>
                  <a:pt x="23" y="17751"/>
                </a:cubicBezTo>
                <a:cubicBezTo>
                  <a:pt x="7" y="17762"/>
                  <a:pt x="0" y="17873"/>
                  <a:pt x="0" y="17984"/>
                </a:cubicBezTo>
                <a:cubicBezTo>
                  <a:pt x="0" y="18096"/>
                  <a:pt x="7" y="18208"/>
                  <a:pt x="23" y="18220"/>
                </a:cubicBezTo>
                <a:cubicBezTo>
                  <a:pt x="36" y="18229"/>
                  <a:pt x="47" y="18279"/>
                  <a:pt x="47" y="18330"/>
                </a:cubicBezTo>
                <a:cubicBezTo>
                  <a:pt x="47" y="18418"/>
                  <a:pt x="80" y="18603"/>
                  <a:pt x="112" y="18702"/>
                </a:cubicBezTo>
                <a:cubicBezTo>
                  <a:pt x="120" y="18726"/>
                  <a:pt x="130" y="18775"/>
                  <a:pt x="135" y="18810"/>
                </a:cubicBezTo>
                <a:cubicBezTo>
                  <a:pt x="140" y="18845"/>
                  <a:pt x="180" y="18949"/>
                  <a:pt x="226" y="19042"/>
                </a:cubicBezTo>
                <a:cubicBezTo>
                  <a:pt x="271" y="19135"/>
                  <a:pt x="308" y="19224"/>
                  <a:pt x="309" y="19241"/>
                </a:cubicBezTo>
                <a:cubicBezTo>
                  <a:pt x="309" y="19281"/>
                  <a:pt x="481" y="19563"/>
                  <a:pt x="607" y="19730"/>
                </a:cubicBezTo>
                <a:cubicBezTo>
                  <a:pt x="851" y="20055"/>
                  <a:pt x="1150" y="20265"/>
                  <a:pt x="1610" y="20433"/>
                </a:cubicBezTo>
                <a:cubicBezTo>
                  <a:pt x="1652" y="20448"/>
                  <a:pt x="1694" y="20473"/>
                  <a:pt x="1701" y="20489"/>
                </a:cubicBezTo>
                <a:cubicBezTo>
                  <a:pt x="1709" y="20504"/>
                  <a:pt x="1762" y="20517"/>
                  <a:pt x="1820" y="20517"/>
                </a:cubicBezTo>
                <a:cubicBezTo>
                  <a:pt x="1877" y="20517"/>
                  <a:pt x="1930" y="20530"/>
                  <a:pt x="1938" y="20546"/>
                </a:cubicBezTo>
                <a:cubicBezTo>
                  <a:pt x="1946" y="20562"/>
                  <a:pt x="1995" y="20576"/>
                  <a:pt x="2047" y="20576"/>
                </a:cubicBezTo>
                <a:cubicBezTo>
                  <a:pt x="2099" y="20576"/>
                  <a:pt x="2160" y="20587"/>
                  <a:pt x="2183" y="20601"/>
                </a:cubicBezTo>
                <a:cubicBezTo>
                  <a:pt x="2251" y="20644"/>
                  <a:pt x="2337" y="20683"/>
                  <a:pt x="2450" y="20724"/>
                </a:cubicBezTo>
                <a:cubicBezTo>
                  <a:pt x="2509" y="20745"/>
                  <a:pt x="2594" y="20783"/>
                  <a:pt x="2640" y="20807"/>
                </a:cubicBezTo>
                <a:cubicBezTo>
                  <a:pt x="2686" y="20831"/>
                  <a:pt x="2762" y="20855"/>
                  <a:pt x="2807" y="20862"/>
                </a:cubicBezTo>
                <a:cubicBezTo>
                  <a:pt x="2853" y="20868"/>
                  <a:pt x="2900" y="20884"/>
                  <a:pt x="2913" y="20899"/>
                </a:cubicBezTo>
                <a:cubicBezTo>
                  <a:pt x="2925" y="20914"/>
                  <a:pt x="2981" y="20927"/>
                  <a:pt x="3037" y="20927"/>
                </a:cubicBezTo>
                <a:cubicBezTo>
                  <a:pt x="3092" y="20927"/>
                  <a:pt x="3143" y="20938"/>
                  <a:pt x="3150" y="20952"/>
                </a:cubicBezTo>
                <a:cubicBezTo>
                  <a:pt x="3157" y="20966"/>
                  <a:pt x="3203" y="20985"/>
                  <a:pt x="3253" y="20995"/>
                </a:cubicBezTo>
                <a:cubicBezTo>
                  <a:pt x="3366" y="21018"/>
                  <a:pt x="3526" y="21060"/>
                  <a:pt x="3663" y="21102"/>
                </a:cubicBezTo>
                <a:cubicBezTo>
                  <a:pt x="3860" y="21161"/>
                  <a:pt x="4170" y="21243"/>
                  <a:pt x="4294" y="21268"/>
                </a:cubicBezTo>
                <a:cubicBezTo>
                  <a:pt x="4346" y="21278"/>
                  <a:pt x="4410" y="21305"/>
                  <a:pt x="4436" y="21326"/>
                </a:cubicBezTo>
                <a:cubicBezTo>
                  <a:pt x="4464" y="21350"/>
                  <a:pt x="4547" y="21365"/>
                  <a:pt x="4642" y="21365"/>
                </a:cubicBezTo>
                <a:cubicBezTo>
                  <a:pt x="4730" y="21365"/>
                  <a:pt x="4809" y="21378"/>
                  <a:pt x="4817" y="21395"/>
                </a:cubicBezTo>
                <a:cubicBezTo>
                  <a:pt x="4825" y="21411"/>
                  <a:pt x="4900" y="21424"/>
                  <a:pt x="4984" y="21424"/>
                </a:cubicBezTo>
                <a:cubicBezTo>
                  <a:pt x="5067" y="21424"/>
                  <a:pt x="5142" y="21437"/>
                  <a:pt x="5150" y="21453"/>
                </a:cubicBezTo>
                <a:cubicBezTo>
                  <a:pt x="5158" y="21469"/>
                  <a:pt x="5200" y="21483"/>
                  <a:pt x="5243" y="21483"/>
                </a:cubicBezTo>
                <a:cubicBezTo>
                  <a:pt x="5286" y="21483"/>
                  <a:pt x="5329" y="21492"/>
                  <a:pt x="5339" y="21504"/>
                </a:cubicBezTo>
                <a:cubicBezTo>
                  <a:pt x="5349" y="21516"/>
                  <a:pt x="5400" y="21541"/>
                  <a:pt x="5455" y="21559"/>
                </a:cubicBezTo>
                <a:cubicBezTo>
                  <a:pt x="5510" y="21577"/>
                  <a:pt x="5716" y="21594"/>
                  <a:pt x="5914" y="21596"/>
                </a:cubicBezTo>
                <a:cubicBezTo>
                  <a:pt x="6270" y="21600"/>
                  <a:pt x="6439" y="21565"/>
                  <a:pt x="6626" y="21451"/>
                </a:cubicBezTo>
                <a:cubicBezTo>
                  <a:pt x="6656" y="21432"/>
                  <a:pt x="6819" y="21427"/>
                  <a:pt x="7054" y="21437"/>
                </a:cubicBezTo>
                <a:cubicBezTo>
                  <a:pt x="7636" y="21462"/>
                  <a:pt x="7732" y="21461"/>
                  <a:pt x="7887" y="21433"/>
                </a:cubicBezTo>
                <a:cubicBezTo>
                  <a:pt x="8031" y="21407"/>
                  <a:pt x="8366" y="21228"/>
                  <a:pt x="8420" y="21149"/>
                </a:cubicBezTo>
                <a:cubicBezTo>
                  <a:pt x="8436" y="21125"/>
                  <a:pt x="8496" y="21077"/>
                  <a:pt x="8553" y="21043"/>
                </a:cubicBezTo>
                <a:cubicBezTo>
                  <a:pt x="8609" y="21009"/>
                  <a:pt x="8683" y="20949"/>
                  <a:pt x="8717" y="20907"/>
                </a:cubicBezTo>
                <a:cubicBezTo>
                  <a:pt x="8750" y="20865"/>
                  <a:pt x="8778" y="20841"/>
                  <a:pt x="8778" y="20854"/>
                </a:cubicBezTo>
                <a:cubicBezTo>
                  <a:pt x="8778" y="20866"/>
                  <a:pt x="8836" y="20812"/>
                  <a:pt x="8906" y="20733"/>
                </a:cubicBezTo>
                <a:cubicBezTo>
                  <a:pt x="8975" y="20655"/>
                  <a:pt x="9085" y="20536"/>
                  <a:pt x="9149" y="20470"/>
                </a:cubicBezTo>
                <a:cubicBezTo>
                  <a:pt x="9279" y="20337"/>
                  <a:pt x="9473" y="19921"/>
                  <a:pt x="9502" y="19712"/>
                </a:cubicBezTo>
                <a:cubicBezTo>
                  <a:pt x="9517" y="19602"/>
                  <a:pt x="9533" y="19535"/>
                  <a:pt x="9577" y="19390"/>
                </a:cubicBezTo>
                <a:cubicBezTo>
                  <a:pt x="9587" y="19357"/>
                  <a:pt x="9600" y="19292"/>
                  <a:pt x="9605" y="19244"/>
                </a:cubicBezTo>
                <a:cubicBezTo>
                  <a:pt x="9611" y="19196"/>
                  <a:pt x="9631" y="19133"/>
                  <a:pt x="9652" y="19105"/>
                </a:cubicBezTo>
                <a:cubicBezTo>
                  <a:pt x="9687" y="19057"/>
                  <a:pt x="9851" y="19052"/>
                  <a:pt x="12178" y="19040"/>
                </a:cubicBezTo>
                <a:cubicBezTo>
                  <a:pt x="14932" y="19025"/>
                  <a:pt x="16584" y="18980"/>
                  <a:pt x="16725" y="18917"/>
                </a:cubicBezTo>
                <a:cubicBezTo>
                  <a:pt x="16744" y="18908"/>
                  <a:pt x="16846" y="18903"/>
                  <a:pt x="16951" y="18905"/>
                </a:cubicBezTo>
                <a:cubicBezTo>
                  <a:pt x="17081" y="18907"/>
                  <a:pt x="17163" y="18894"/>
                  <a:pt x="17209" y="18863"/>
                </a:cubicBezTo>
                <a:cubicBezTo>
                  <a:pt x="17247" y="18839"/>
                  <a:pt x="17334" y="18819"/>
                  <a:pt x="17404" y="18819"/>
                </a:cubicBezTo>
                <a:cubicBezTo>
                  <a:pt x="17473" y="18819"/>
                  <a:pt x="17537" y="18806"/>
                  <a:pt x="17545" y="18790"/>
                </a:cubicBezTo>
                <a:cubicBezTo>
                  <a:pt x="17553" y="18774"/>
                  <a:pt x="17602" y="18760"/>
                  <a:pt x="17653" y="18760"/>
                </a:cubicBezTo>
                <a:cubicBezTo>
                  <a:pt x="17703" y="18760"/>
                  <a:pt x="17752" y="18747"/>
                  <a:pt x="17760" y="18731"/>
                </a:cubicBezTo>
                <a:cubicBezTo>
                  <a:pt x="17768" y="18715"/>
                  <a:pt x="17831" y="18702"/>
                  <a:pt x="17899" y="18702"/>
                </a:cubicBezTo>
                <a:cubicBezTo>
                  <a:pt x="17968" y="18702"/>
                  <a:pt x="18033" y="18690"/>
                  <a:pt x="18046" y="18675"/>
                </a:cubicBezTo>
                <a:cubicBezTo>
                  <a:pt x="18058" y="18660"/>
                  <a:pt x="18134" y="18641"/>
                  <a:pt x="18212" y="18632"/>
                </a:cubicBezTo>
                <a:cubicBezTo>
                  <a:pt x="18437" y="18608"/>
                  <a:pt x="18565" y="18584"/>
                  <a:pt x="18616" y="18556"/>
                </a:cubicBezTo>
                <a:cubicBezTo>
                  <a:pt x="18642" y="18542"/>
                  <a:pt x="18712" y="18524"/>
                  <a:pt x="18771" y="18516"/>
                </a:cubicBezTo>
                <a:cubicBezTo>
                  <a:pt x="18899" y="18500"/>
                  <a:pt x="19004" y="18473"/>
                  <a:pt x="19068" y="18439"/>
                </a:cubicBezTo>
                <a:cubicBezTo>
                  <a:pt x="19094" y="18425"/>
                  <a:pt x="19153" y="18406"/>
                  <a:pt x="19199" y="18399"/>
                </a:cubicBezTo>
                <a:cubicBezTo>
                  <a:pt x="19490" y="18349"/>
                  <a:pt x="20026" y="18129"/>
                  <a:pt x="20282" y="17952"/>
                </a:cubicBezTo>
                <a:cubicBezTo>
                  <a:pt x="20361" y="17898"/>
                  <a:pt x="20413" y="17864"/>
                  <a:pt x="20520" y="17799"/>
                </a:cubicBezTo>
                <a:cubicBezTo>
                  <a:pt x="20559" y="17775"/>
                  <a:pt x="20624" y="17725"/>
                  <a:pt x="20664" y="17688"/>
                </a:cubicBezTo>
                <a:cubicBezTo>
                  <a:pt x="20705" y="17650"/>
                  <a:pt x="20750" y="17620"/>
                  <a:pt x="20764" y="17620"/>
                </a:cubicBezTo>
                <a:cubicBezTo>
                  <a:pt x="20812" y="17620"/>
                  <a:pt x="21211" y="17108"/>
                  <a:pt x="21267" y="16975"/>
                </a:cubicBezTo>
                <a:cubicBezTo>
                  <a:pt x="21424" y="16602"/>
                  <a:pt x="21431" y="16114"/>
                  <a:pt x="21282" y="15866"/>
                </a:cubicBezTo>
                <a:cubicBezTo>
                  <a:pt x="21216" y="15755"/>
                  <a:pt x="21222" y="15721"/>
                  <a:pt x="21330" y="15555"/>
                </a:cubicBezTo>
                <a:cubicBezTo>
                  <a:pt x="21432" y="15398"/>
                  <a:pt x="21485" y="15242"/>
                  <a:pt x="21512" y="15029"/>
                </a:cubicBezTo>
                <a:cubicBezTo>
                  <a:pt x="21564" y="14604"/>
                  <a:pt x="21515" y="14308"/>
                  <a:pt x="21357" y="14088"/>
                </a:cubicBezTo>
                <a:cubicBezTo>
                  <a:pt x="21313" y="14026"/>
                  <a:pt x="21314" y="14023"/>
                  <a:pt x="21383" y="13905"/>
                </a:cubicBezTo>
                <a:cubicBezTo>
                  <a:pt x="21422" y="13840"/>
                  <a:pt x="21477" y="13711"/>
                  <a:pt x="21506" y="13618"/>
                </a:cubicBezTo>
                <a:cubicBezTo>
                  <a:pt x="21535" y="13525"/>
                  <a:pt x="21566" y="13428"/>
                  <a:pt x="21576" y="13404"/>
                </a:cubicBezTo>
                <a:cubicBezTo>
                  <a:pt x="21591" y="13368"/>
                  <a:pt x="21599" y="13268"/>
                  <a:pt x="21600" y="13161"/>
                </a:cubicBezTo>
                <a:cubicBezTo>
                  <a:pt x="21600" y="13055"/>
                  <a:pt x="21593" y="12943"/>
                  <a:pt x="21578" y="12885"/>
                </a:cubicBezTo>
                <a:cubicBezTo>
                  <a:pt x="21523" y="12667"/>
                  <a:pt x="21438" y="12480"/>
                  <a:pt x="21342" y="12366"/>
                </a:cubicBezTo>
                <a:cubicBezTo>
                  <a:pt x="21246" y="12253"/>
                  <a:pt x="21225" y="12185"/>
                  <a:pt x="21266" y="12130"/>
                </a:cubicBezTo>
                <a:cubicBezTo>
                  <a:pt x="21342" y="12029"/>
                  <a:pt x="21373" y="11451"/>
                  <a:pt x="21315" y="11214"/>
                </a:cubicBezTo>
                <a:cubicBezTo>
                  <a:pt x="21298" y="11146"/>
                  <a:pt x="21249" y="11044"/>
                  <a:pt x="21205" y="10987"/>
                </a:cubicBezTo>
                <a:cubicBezTo>
                  <a:pt x="21162" y="10930"/>
                  <a:pt x="21126" y="10872"/>
                  <a:pt x="21126" y="10858"/>
                </a:cubicBezTo>
                <a:cubicBezTo>
                  <a:pt x="21126" y="10845"/>
                  <a:pt x="21179" y="10764"/>
                  <a:pt x="21244" y="10678"/>
                </a:cubicBezTo>
                <a:cubicBezTo>
                  <a:pt x="21310" y="10592"/>
                  <a:pt x="21364" y="10506"/>
                  <a:pt x="21364" y="10488"/>
                </a:cubicBezTo>
                <a:cubicBezTo>
                  <a:pt x="21364" y="10471"/>
                  <a:pt x="21385" y="10424"/>
                  <a:pt x="21411" y="10384"/>
                </a:cubicBezTo>
                <a:cubicBezTo>
                  <a:pt x="21500" y="10244"/>
                  <a:pt x="21534" y="9701"/>
                  <a:pt x="21457" y="9643"/>
                </a:cubicBezTo>
                <a:cubicBezTo>
                  <a:pt x="21445" y="9634"/>
                  <a:pt x="21436" y="9596"/>
                  <a:pt x="21436" y="9559"/>
                </a:cubicBezTo>
                <a:cubicBezTo>
                  <a:pt x="21436" y="9518"/>
                  <a:pt x="21381" y="9418"/>
                  <a:pt x="21294" y="9301"/>
                </a:cubicBezTo>
                <a:lnTo>
                  <a:pt x="21152" y="9111"/>
                </a:lnTo>
                <a:lnTo>
                  <a:pt x="21223" y="9047"/>
                </a:lnTo>
                <a:cubicBezTo>
                  <a:pt x="21262" y="9012"/>
                  <a:pt x="21326" y="8899"/>
                  <a:pt x="21365" y="8797"/>
                </a:cubicBezTo>
                <a:cubicBezTo>
                  <a:pt x="21426" y="8638"/>
                  <a:pt x="21436" y="8580"/>
                  <a:pt x="21436" y="8366"/>
                </a:cubicBezTo>
                <a:cubicBezTo>
                  <a:pt x="21436" y="8144"/>
                  <a:pt x="21427" y="8100"/>
                  <a:pt x="21361" y="7949"/>
                </a:cubicBezTo>
                <a:cubicBezTo>
                  <a:pt x="21284" y="7776"/>
                  <a:pt x="21159" y="7599"/>
                  <a:pt x="21054" y="7517"/>
                </a:cubicBezTo>
                <a:cubicBezTo>
                  <a:pt x="20999" y="7473"/>
                  <a:pt x="20998" y="7466"/>
                  <a:pt x="21033" y="7415"/>
                </a:cubicBezTo>
                <a:cubicBezTo>
                  <a:pt x="21084" y="7341"/>
                  <a:pt x="21197" y="7035"/>
                  <a:pt x="21189" y="6992"/>
                </a:cubicBezTo>
                <a:cubicBezTo>
                  <a:pt x="21187" y="6982"/>
                  <a:pt x="21198" y="6957"/>
                  <a:pt x="21212" y="6934"/>
                </a:cubicBezTo>
                <a:cubicBezTo>
                  <a:pt x="21254" y="6867"/>
                  <a:pt x="21252" y="6622"/>
                  <a:pt x="21209" y="6424"/>
                </a:cubicBezTo>
                <a:cubicBezTo>
                  <a:pt x="21143" y="6124"/>
                  <a:pt x="20933" y="5877"/>
                  <a:pt x="20638" y="5749"/>
                </a:cubicBezTo>
                <a:cubicBezTo>
                  <a:pt x="20586" y="5727"/>
                  <a:pt x="20520" y="5708"/>
                  <a:pt x="20491" y="5708"/>
                </a:cubicBezTo>
                <a:cubicBezTo>
                  <a:pt x="20463" y="5708"/>
                  <a:pt x="20432" y="5693"/>
                  <a:pt x="20424" y="5677"/>
                </a:cubicBezTo>
                <a:cubicBezTo>
                  <a:pt x="20416" y="5661"/>
                  <a:pt x="20358" y="5649"/>
                  <a:pt x="20294" y="5649"/>
                </a:cubicBezTo>
                <a:cubicBezTo>
                  <a:pt x="20230" y="5649"/>
                  <a:pt x="20170" y="5636"/>
                  <a:pt x="20162" y="5620"/>
                </a:cubicBezTo>
                <a:cubicBezTo>
                  <a:pt x="20154" y="5604"/>
                  <a:pt x="20074" y="5590"/>
                  <a:pt x="19984" y="5590"/>
                </a:cubicBezTo>
                <a:cubicBezTo>
                  <a:pt x="19831" y="5590"/>
                  <a:pt x="19762" y="5560"/>
                  <a:pt x="19818" y="5517"/>
                </a:cubicBezTo>
                <a:cubicBezTo>
                  <a:pt x="19843" y="5498"/>
                  <a:pt x="20023" y="5183"/>
                  <a:pt x="20069" y="5078"/>
                </a:cubicBezTo>
                <a:cubicBezTo>
                  <a:pt x="20083" y="5045"/>
                  <a:pt x="20107" y="4994"/>
                  <a:pt x="20121" y="4961"/>
                </a:cubicBezTo>
                <a:cubicBezTo>
                  <a:pt x="20192" y="4802"/>
                  <a:pt x="20268" y="4569"/>
                  <a:pt x="20281" y="4478"/>
                </a:cubicBezTo>
                <a:cubicBezTo>
                  <a:pt x="20289" y="4421"/>
                  <a:pt x="20308" y="4303"/>
                  <a:pt x="20323" y="4215"/>
                </a:cubicBezTo>
                <a:cubicBezTo>
                  <a:pt x="20353" y="4041"/>
                  <a:pt x="20358" y="3125"/>
                  <a:pt x="20330" y="2883"/>
                </a:cubicBezTo>
                <a:cubicBezTo>
                  <a:pt x="20320" y="2802"/>
                  <a:pt x="20303" y="2723"/>
                  <a:pt x="20292" y="2708"/>
                </a:cubicBezTo>
                <a:cubicBezTo>
                  <a:pt x="20280" y="2693"/>
                  <a:pt x="20270" y="2653"/>
                  <a:pt x="20270" y="2618"/>
                </a:cubicBezTo>
                <a:cubicBezTo>
                  <a:pt x="20270" y="2584"/>
                  <a:pt x="20263" y="2547"/>
                  <a:pt x="20254" y="2536"/>
                </a:cubicBezTo>
                <a:cubicBezTo>
                  <a:pt x="20244" y="2525"/>
                  <a:pt x="20234" y="2488"/>
                  <a:pt x="20230" y="2456"/>
                </a:cubicBezTo>
                <a:cubicBezTo>
                  <a:pt x="20226" y="2423"/>
                  <a:pt x="20201" y="2337"/>
                  <a:pt x="20174" y="2266"/>
                </a:cubicBezTo>
                <a:cubicBezTo>
                  <a:pt x="20148" y="2194"/>
                  <a:pt x="20116" y="2106"/>
                  <a:pt x="20105" y="2068"/>
                </a:cubicBezTo>
                <a:cubicBezTo>
                  <a:pt x="20074" y="1968"/>
                  <a:pt x="19815" y="1613"/>
                  <a:pt x="19674" y="1478"/>
                </a:cubicBezTo>
                <a:cubicBezTo>
                  <a:pt x="19608" y="1413"/>
                  <a:pt x="19532" y="1337"/>
                  <a:pt x="19506" y="1308"/>
                </a:cubicBezTo>
                <a:cubicBezTo>
                  <a:pt x="19480" y="1279"/>
                  <a:pt x="19419" y="1228"/>
                  <a:pt x="19370" y="1195"/>
                </a:cubicBezTo>
                <a:cubicBezTo>
                  <a:pt x="19188" y="1068"/>
                  <a:pt x="19137" y="1031"/>
                  <a:pt x="19056" y="970"/>
                </a:cubicBezTo>
                <a:cubicBezTo>
                  <a:pt x="19010" y="936"/>
                  <a:pt x="18949" y="908"/>
                  <a:pt x="18920" y="907"/>
                </a:cubicBezTo>
                <a:cubicBezTo>
                  <a:pt x="18892" y="907"/>
                  <a:pt x="18862" y="894"/>
                  <a:pt x="18854" y="878"/>
                </a:cubicBezTo>
                <a:cubicBezTo>
                  <a:pt x="18846" y="862"/>
                  <a:pt x="18775" y="849"/>
                  <a:pt x="18697" y="849"/>
                </a:cubicBezTo>
                <a:cubicBezTo>
                  <a:pt x="18618" y="849"/>
                  <a:pt x="18533" y="836"/>
                  <a:pt x="18509" y="819"/>
                </a:cubicBezTo>
                <a:cubicBezTo>
                  <a:pt x="18484" y="803"/>
                  <a:pt x="18343" y="763"/>
                  <a:pt x="18195" y="731"/>
                </a:cubicBezTo>
                <a:cubicBezTo>
                  <a:pt x="18047" y="699"/>
                  <a:pt x="17880" y="659"/>
                  <a:pt x="17824" y="643"/>
                </a:cubicBezTo>
                <a:cubicBezTo>
                  <a:pt x="17768" y="627"/>
                  <a:pt x="17688" y="615"/>
                  <a:pt x="17645" y="615"/>
                </a:cubicBezTo>
                <a:cubicBezTo>
                  <a:pt x="17602" y="615"/>
                  <a:pt x="17556" y="603"/>
                  <a:pt x="17544" y="588"/>
                </a:cubicBezTo>
                <a:cubicBezTo>
                  <a:pt x="17531" y="574"/>
                  <a:pt x="17474" y="555"/>
                  <a:pt x="17415" y="547"/>
                </a:cubicBezTo>
                <a:cubicBezTo>
                  <a:pt x="17159" y="512"/>
                  <a:pt x="16951" y="466"/>
                  <a:pt x="16929" y="439"/>
                </a:cubicBezTo>
                <a:cubicBezTo>
                  <a:pt x="16916" y="422"/>
                  <a:pt x="16873" y="409"/>
                  <a:pt x="16832" y="409"/>
                </a:cubicBezTo>
                <a:cubicBezTo>
                  <a:pt x="16792" y="409"/>
                  <a:pt x="16748" y="397"/>
                  <a:pt x="16736" y="383"/>
                </a:cubicBezTo>
                <a:cubicBezTo>
                  <a:pt x="16723" y="368"/>
                  <a:pt x="16649" y="350"/>
                  <a:pt x="16570" y="342"/>
                </a:cubicBezTo>
                <a:cubicBezTo>
                  <a:pt x="16414" y="327"/>
                  <a:pt x="16310" y="302"/>
                  <a:pt x="16237" y="262"/>
                </a:cubicBezTo>
                <a:cubicBezTo>
                  <a:pt x="16211" y="248"/>
                  <a:pt x="16136" y="230"/>
                  <a:pt x="16071" y="222"/>
                </a:cubicBezTo>
                <a:cubicBezTo>
                  <a:pt x="16005" y="214"/>
                  <a:pt x="15893" y="194"/>
                  <a:pt x="15821" y="175"/>
                </a:cubicBezTo>
                <a:cubicBezTo>
                  <a:pt x="15749" y="157"/>
                  <a:pt x="15593" y="136"/>
                  <a:pt x="15475" y="127"/>
                </a:cubicBezTo>
                <a:cubicBezTo>
                  <a:pt x="15358" y="119"/>
                  <a:pt x="15251" y="99"/>
                  <a:pt x="15238" y="85"/>
                </a:cubicBezTo>
                <a:cubicBezTo>
                  <a:pt x="15226" y="70"/>
                  <a:pt x="15160" y="58"/>
                  <a:pt x="15092" y="58"/>
                </a:cubicBezTo>
                <a:cubicBezTo>
                  <a:pt x="15023" y="58"/>
                  <a:pt x="14961" y="45"/>
                  <a:pt x="14953" y="29"/>
                </a:cubicBezTo>
                <a:cubicBezTo>
                  <a:pt x="14944" y="10"/>
                  <a:pt x="14855" y="1"/>
                  <a:pt x="14766" y="1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526" name="4 CONDUCTORs…"/>
          <p:cNvSpPr txBox="1"/>
          <p:nvPr/>
        </p:nvSpPr>
        <p:spPr>
          <a:xfrm>
            <a:off x="1231900" y="2953284"/>
            <a:ext cx="9845273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 defTabSz="693419">
              <a:defRPr cap="all" spc="833" sz="5208"/>
            </a:pPr>
            <a:r>
              <a:t>4 CONDUCTORs</a:t>
            </a:r>
          </a:p>
          <a:p>
            <a:pPr algn="l" defTabSz="693419">
              <a:defRPr cap="all" spc="833" sz="5208"/>
            </a:pPr>
            <a:r>
              <a:t>ONLY CARRY 2 </a:t>
            </a:r>
            <a:r>
              <a:rPr cap="none"/>
              <a:t>of</a:t>
            </a:r>
            <a:r>
              <a:t> 3 LEGS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xit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10" grpId="2"/>
      <p:bldP build="whole" bldLvl="1" animBg="1" rev="0" advAuto="0" spid="524" grpId="1"/>
      <p:bldP build="whole" bldLvl="1" animBg="1" rev="0" advAuto="0" spid="525" grpId="3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pider Box"/>
          <p:cNvSpPr txBox="1"/>
          <p:nvPr>
            <p:ph type="title"/>
          </p:nvPr>
        </p:nvSpPr>
        <p:spPr>
          <a:xfrm>
            <a:off x="1231900" y="863600"/>
            <a:ext cx="9845273" cy="2006600"/>
          </a:xfrm>
          <a:prstGeom prst="rect">
            <a:avLst/>
          </a:prstGeom>
        </p:spPr>
        <p:txBody>
          <a:bodyPr/>
          <a:lstStyle/>
          <a:p>
            <a:pPr/>
            <a:r>
              <a:t>Spider Box</a:t>
            </a:r>
          </a:p>
        </p:txBody>
      </p:sp>
      <p:sp>
        <p:nvSpPr>
          <p:cNvPr id="52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0" name="SPIDER…"/>
          <p:cNvSpPr/>
          <p:nvPr/>
        </p:nvSpPr>
        <p:spPr>
          <a:xfrm>
            <a:off x="11353300" y="939006"/>
            <a:ext cx="2006602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1" name="SPIDER…"/>
          <p:cNvSpPr/>
          <p:nvPr/>
        </p:nvSpPr>
        <p:spPr>
          <a:xfrm>
            <a:off x="1286111" y="8790089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2" name="SPIDER…"/>
          <p:cNvSpPr/>
          <p:nvPr/>
        </p:nvSpPr>
        <p:spPr>
          <a:xfrm>
            <a:off x="1286111" y="10690017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3" name="SPIDER…"/>
          <p:cNvSpPr/>
          <p:nvPr/>
        </p:nvSpPr>
        <p:spPr>
          <a:xfrm>
            <a:off x="1286111" y="6967219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4" name="SPIDER…"/>
          <p:cNvSpPr/>
          <p:nvPr/>
        </p:nvSpPr>
        <p:spPr>
          <a:xfrm>
            <a:off x="14997233" y="10136367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5" name="SPIDER…"/>
          <p:cNvSpPr/>
          <p:nvPr/>
        </p:nvSpPr>
        <p:spPr>
          <a:xfrm>
            <a:off x="13807217" y="939006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6" name="SPIDER…"/>
          <p:cNvSpPr/>
          <p:nvPr/>
        </p:nvSpPr>
        <p:spPr>
          <a:xfrm>
            <a:off x="20111611" y="1806845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7" name="SPIDER…"/>
          <p:cNvSpPr/>
          <p:nvPr/>
        </p:nvSpPr>
        <p:spPr>
          <a:xfrm>
            <a:off x="20917453" y="11938558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sp>
        <p:nvSpPr>
          <p:cNvPr id="538" name="SPIDER…"/>
          <p:cNvSpPr/>
          <p:nvPr/>
        </p:nvSpPr>
        <p:spPr>
          <a:xfrm>
            <a:off x="20111611" y="8061420"/>
            <a:ext cx="2006601" cy="120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399" y="0"/>
                </a:moveTo>
                <a:cubicBezTo>
                  <a:pt x="4348" y="0"/>
                  <a:pt x="4299" y="35"/>
                  <a:pt x="4263" y="96"/>
                </a:cubicBezTo>
                <a:lnTo>
                  <a:pt x="285" y="6722"/>
                </a:lnTo>
                <a:cubicBezTo>
                  <a:pt x="259" y="6765"/>
                  <a:pt x="279" y="6840"/>
                  <a:pt x="316" y="6840"/>
                </a:cubicBezTo>
                <a:lnTo>
                  <a:pt x="17106" y="6840"/>
                </a:lnTo>
                <a:cubicBezTo>
                  <a:pt x="17160" y="6840"/>
                  <a:pt x="17212" y="6805"/>
                  <a:pt x="17250" y="6742"/>
                </a:cubicBezTo>
                <a:lnTo>
                  <a:pt x="21220" y="124"/>
                </a:lnTo>
                <a:cubicBezTo>
                  <a:pt x="21248" y="79"/>
                  <a:pt x="21228" y="0"/>
                  <a:pt x="21190" y="0"/>
                </a:cubicBezTo>
                <a:lnTo>
                  <a:pt x="4399" y="0"/>
                </a:lnTo>
                <a:close/>
                <a:moveTo>
                  <a:pt x="21573" y="616"/>
                </a:moveTo>
                <a:cubicBezTo>
                  <a:pt x="21558" y="605"/>
                  <a:pt x="21540" y="610"/>
                  <a:pt x="21526" y="633"/>
                </a:cubicBezTo>
                <a:lnTo>
                  <a:pt x="17555" y="7251"/>
                </a:lnTo>
                <a:cubicBezTo>
                  <a:pt x="17517" y="7315"/>
                  <a:pt x="17496" y="7399"/>
                  <a:pt x="17496" y="7490"/>
                </a:cubicBezTo>
                <a:lnTo>
                  <a:pt x="17496" y="21052"/>
                </a:lnTo>
                <a:cubicBezTo>
                  <a:pt x="17496" y="21122"/>
                  <a:pt x="17546" y="21157"/>
                  <a:pt x="17575" y="21108"/>
                </a:cubicBezTo>
                <a:lnTo>
                  <a:pt x="21543" y="14496"/>
                </a:lnTo>
                <a:cubicBezTo>
                  <a:pt x="21579" y="14434"/>
                  <a:pt x="21600" y="14351"/>
                  <a:pt x="21600" y="14265"/>
                </a:cubicBezTo>
                <a:lnTo>
                  <a:pt x="21600" y="683"/>
                </a:lnTo>
                <a:cubicBezTo>
                  <a:pt x="21600" y="651"/>
                  <a:pt x="21588" y="626"/>
                  <a:pt x="21573" y="616"/>
                </a:cubicBezTo>
                <a:close/>
                <a:moveTo>
                  <a:pt x="78" y="7560"/>
                </a:moveTo>
                <a:cubicBezTo>
                  <a:pt x="35" y="7560"/>
                  <a:pt x="0" y="7617"/>
                  <a:pt x="0" y="7689"/>
                </a:cubicBezTo>
                <a:lnTo>
                  <a:pt x="0" y="21471"/>
                </a:lnTo>
                <a:cubicBezTo>
                  <a:pt x="0" y="21543"/>
                  <a:pt x="34" y="21600"/>
                  <a:pt x="78" y="21600"/>
                </a:cubicBezTo>
                <a:lnTo>
                  <a:pt x="16986" y="21600"/>
                </a:lnTo>
                <a:cubicBezTo>
                  <a:pt x="17030" y="21600"/>
                  <a:pt x="17064" y="21543"/>
                  <a:pt x="17064" y="21471"/>
                </a:cubicBezTo>
                <a:lnTo>
                  <a:pt x="17064" y="7689"/>
                </a:lnTo>
                <a:cubicBezTo>
                  <a:pt x="17064" y="7617"/>
                  <a:pt x="17030" y="7560"/>
                  <a:pt x="16986" y="7560"/>
                </a:cubicBezTo>
                <a:lnTo>
                  <a:pt x="78" y="7560"/>
                </a:lnTo>
                <a:close/>
              </a:path>
            </a:pathLst>
          </a:custGeom>
          <a:solidFill>
            <a:schemeClr val="accent4">
              <a:lumOff val="610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SPIDER</a:t>
            </a:r>
          </a:p>
          <a:p>
            <a:pPr>
              <a:defRPr cap="all" spc="224" sz="1400">
                <a:solidFill>
                  <a:srgbClr val="000000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BOX</a:t>
            </a:r>
          </a:p>
        </p:txBody>
      </p:sp>
      <p:grpSp>
        <p:nvGrpSpPr>
          <p:cNvPr id="567" name="Group"/>
          <p:cNvGrpSpPr/>
          <p:nvPr/>
        </p:nvGrpSpPr>
        <p:grpSpPr>
          <a:xfrm>
            <a:off x="734709" y="1449028"/>
            <a:ext cx="22838117" cy="11240810"/>
            <a:chOff x="0" y="0"/>
            <a:chExt cx="22838115" cy="11240808"/>
          </a:xfrm>
        </p:grpSpPr>
        <p:sp>
          <p:nvSpPr>
            <p:cNvPr id="539" name="Line"/>
            <p:cNvSpPr/>
            <p:nvPr/>
          </p:nvSpPr>
          <p:spPr>
            <a:xfrm>
              <a:off x="18199765" y="1185532"/>
              <a:ext cx="1326227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0" name="Line"/>
            <p:cNvSpPr/>
            <p:nvPr/>
          </p:nvSpPr>
          <p:spPr>
            <a:xfrm>
              <a:off x="12448626" y="138899"/>
              <a:ext cx="812036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1" name="Line"/>
            <p:cNvSpPr/>
            <p:nvPr/>
          </p:nvSpPr>
          <p:spPr>
            <a:xfrm>
              <a:off x="14902090" y="138899"/>
              <a:ext cx="1777107" cy="1406760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2" name="Line"/>
            <p:cNvSpPr/>
            <p:nvPr/>
          </p:nvSpPr>
          <p:spPr>
            <a:xfrm flipV="1">
              <a:off x="0" y="7956005"/>
              <a:ext cx="1066096" cy="427382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3" name="Line"/>
            <p:cNvSpPr/>
            <p:nvPr/>
          </p:nvSpPr>
          <p:spPr>
            <a:xfrm>
              <a:off x="2354808" y="6088232"/>
              <a:ext cx="1672608" cy="735319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4" name="Line"/>
            <p:cNvSpPr/>
            <p:nvPr/>
          </p:nvSpPr>
          <p:spPr>
            <a:xfrm flipV="1">
              <a:off x="2354808" y="7101534"/>
              <a:ext cx="1672608" cy="772545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5" name="Line"/>
            <p:cNvSpPr/>
            <p:nvPr/>
          </p:nvSpPr>
          <p:spPr>
            <a:xfrm flipH="1" flipV="1">
              <a:off x="50381" y="8395232"/>
              <a:ext cx="149218" cy="491115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6" name="Line"/>
            <p:cNvSpPr/>
            <p:nvPr/>
          </p:nvSpPr>
          <p:spPr>
            <a:xfrm>
              <a:off x="152194" y="8893003"/>
              <a:ext cx="3087838" cy="1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7" name="Line"/>
            <p:cNvSpPr/>
            <p:nvPr/>
          </p:nvSpPr>
          <p:spPr>
            <a:xfrm flipV="1">
              <a:off x="2416216" y="8886414"/>
              <a:ext cx="805806" cy="805807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8" name="Line"/>
            <p:cNvSpPr/>
            <p:nvPr/>
          </p:nvSpPr>
          <p:spPr>
            <a:xfrm>
              <a:off x="16021987" y="9288310"/>
              <a:ext cx="1792324" cy="751216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49" name="Line"/>
            <p:cNvSpPr/>
            <p:nvPr/>
          </p:nvSpPr>
          <p:spPr>
            <a:xfrm flipV="1">
              <a:off x="18907110" y="7180542"/>
              <a:ext cx="2273504" cy="2495048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50" name="Line"/>
            <p:cNvSpPr/>
            <p:nvPr/>
          </p:nvSpPr>
          <p:spPr>
            <a:xfrm>
              <a:off x="18800749" y="10229239"/>
              <a:ext cx="1609574" cy="1011570"/>
            </a:xfrm>
            <a:prstGeom prst="line">
              <a:avLst/>
            </a:prstGeom>
            <a:noFill/>
            <a:ln w="101600" cap="flat">
              <a:solidFill>
                <a:schemeClr val="accent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51" name="DIST…"/>
            <p:cNvSpPr/>
            <p:nvPr/>
          </p:nvSpPr>
          <p:spPr>
            <a:xfrm>
              <a:off x="16473510" y="0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552" name="DIST…"/>
            <p:cNvSpPr/>
            <p:nvPr/>
          </p:nvSpPr>
          <p:spPr>
            <a:xfrm>
              <a:off x="3586423" y="5566345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sp>
          <p:nvSpPr>
            <p:cNvPr id="553" name="DIST…"/>
            <p:cNvSpPr/>
            <p:nvPr/>
          </p:nvSpPr>
          <p:spPr>
            <a:xfrm>
              <a:off x="17297547" y="8839667"/>
              <a:ext cx="2006601" cy="2006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7201" y="0"/>
                  </a:moveTo>
                  <a:cubicBezTo>
                    <a:pt x="7108" y="0"/>
                    <a:pt x="7018" y="37"/>
                    <a:pt x="6952" y="103"/>
                  </a:cubicBezTo>
                  <a:lnTo>
                    <a:pt x="103" y="6951"/>
                  </a:lnTo>
                  <a:cubicBezTo>
                    <a:pt x="65" y="6989"/>
                    <a:pt x="91" y="7054"/>
                    <a:pt x="145" y="7054"/>
                  </a:cubicBezTo>
                  <a:lnTo>
                    <a:pt x="14172" y="7054"/>
                  </a:lnTo>
                  <a:cubicBezTo>
                    <a:pt x="14214" y="7054"/>
                    <a:pt x="14253" y="7038"/>
                    <a:pt x="14283" y="7008"/>
                  </a:cubicBezTo>
                  <a:lnTo>
                    <a:pt x="21210" y="81"/>
                  </a:lnTo>
                  <a:cubicBezTo>
                    <a:pt x="21240" y="51"/>
                    <a:pt x="21219" y="0"/>
                    <a:pt x="21176" y="0"/>
                  </a:cubicBezTo>
                  <a:lnTo>
                    <a:pt x="7201" y="0"/>
                  </a:lnTo>
                  <a:close/>
                  <a:moveTo>
                    <a:pt x="21571" y="380"/>
                  </a:moveTo>
                  <a:cubicBezTo>
                    <a:pt x="21555" y="373"/>
                    <a:pt x="21534" y="375"/>
                    <a:pt x="21519" y="390"/>
                  </a:cubicBezTo>
                  <a:lnTo>
                    <a:pt x="14597" y="7312"/>
                  </a:lnTo>
                  <a:cubicBezTo>
                    <a:pt x="14564" y="7345"/>
                    <a:pt x="14546" y="7389"/>
                    <a:pt x="14546" y="7435"/>
                  </a:cubicBezTo>
                  <a:lnTo>
                    <a:pt x="14546" y="21490"/>
                  </a:lnTo>
                  <a:cubicBezTo>
                    <a:pt x="14546" y="21530"/>
                    <a:pt x="14594" y="21550"/>
                    <a:pt x="14622" y="21522"/>
                  </a:cubicBezTo>
                  <a:lnTo>
                    <a:pt x="21490" y="14622"/>
                  </a:lnTo>
                  <a:cubicBezTo>
                    <a:pt x="21561" y="14552"/>
                    <a:pt x="21600" y="14457"/>
                    <a:pt x="21600" y="14357"/>
                  </a:cubicBezTo>
                  <a:lnTo>
                    <a:pt x="21600" y="424"/>
                  </a:lnTo>
                  <a:cubicBezTo>
                    <a:pt x="21600" y="402"/>
                    <a:pt x="21588" y="387"/>
                    <a:pt x="21571" y="380"/>
                  </a:cubicBezTo>
                  <a:close/>
                  <a:moveTo>
                    <a:pt x="78" y="7491"/>
                  </a:moveTo>
                  <a:cubicBezTo>
                    <a:pt x="34" y="7491"/>
                    <a:pt x="0" y="7527"/>
                    <a:pt x="0" y="7570"/>
                  </a:cubicBezTo>
                  <a:lnTo>
                    <a:pt x="0" y="21522"/>
                  </a:lnTo>
                  <a:cubicBezTo>
                    <a:pt x="0" y="21566"/>
                    <a:pt x="34" y="21600"/>
                    <a:pt x="78" y="21600"/>
                  </a:cubicBezTo>
                  <a:lnTo>
                    <a:pt x="14030" y="21600"/>
                  </a:lnTo>
                  <a:cubicBezTo>
                    <a:pt x="14073" y="21600"/>
                    <a:pt x="14109" y="21566"/>
                    <a:pt x="14109" y="21522"/>
                  </a:cubicBezTo>
                  <a:lnTo>
                    <a:pt x="14109" y="7570"/>
                  </a:lnTo>
                  <a:cubicBezTo>
                    <a:pt x="14109" y="7527"/>
                    <a:pt x="14073" y="7491"/>
                    <a:pt x="14030" y="7491"/>
                  </a:cubicBezTo>
                  <a:lnTo>
                    <a:pt x="78" y="7491"/>
                  </a:lnTo>
                  <a:close/>
                </a:path>
              </a:pathLst>
            </a:custGeom>
            <a:solidFill>
              <a:schemeClr val="accent1">
                <a:hueOff val="450000"/>
                <a:satOff val="-18071"/>
                <a:lumOff val="-14609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DIST</a:t>
              </a:r>
            </a:p>
            <a:p>
              <a:pPr>
                <a:defRPr cap="all" spc="288" sz="1800">
                  <a:latin typeface="Avenir Medium"/>
                  <a:ea typeface="Avenir Medium"/>
                  <a:cs typeface="Avenir Medium"/>
                  <a:sym typeface="Avenir Medium"/>
                </a:defRPr>
              </a:pPr>
              <a:r>
                <a:t>PANEL</a:t>
              </a:r>
            </a:p>
          </p:txBody>
        </p:sp>
        <p:grpSp>
          <p:nvGrpSpPr>
            <p:cNvPr id="556" name="Group"/>
            <p:cNvGrpSpPr/>
            <p:nvPr/>
          </p:nvGrpSpPr>
          <p:grpSpPr>
            <a:xfrm>
              <a:off x="14004810" y="1805390"/>
              <a:ext cx="3216138" cy="4829122"/>
              <a:chOff x="0" y="0"/>
              <a:chExt cx="3216137" cy="4829121"/>
            </a:xfrm>
          </p:grpSpPr>
          <p:sp>
            <p:nvSpPr>
              <p:cNvPr id="554" name="Line"/>
              <p:cNvSpPr/>
              <p:nvPr/>
            </p:nvSpPr>
            <p:spPr>
              <a:xfrm flipV="1">
                <a:off x="1984594" y="-1"/>
                <a:ext cx="1231544" cy="4829123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  <p:sp>
            <p:nvSpPr>
              <p:cNvPr id="555" name="Line"/>
              <p:cNvSpPr/>
              <p:nvPr/>
            </p:nvSpPr>
            <p:spPr>
              <a:xfrm>
                <a:off x="0" y="4764255"/>
                <a:ext cx="2036170" cy="1"/>
              </a:xfrm>
              <a:prstGeom prst="line">
                <a:avLst/>
              </a:prstGeom>
              <a:noFill/>
              <a:ln w="368300" cap="flat">
                <a:solidFill>
                  <a:schemeClr val="accent2">
                    <a:satOff val="44164"/>
                    <a:lumOff val="14231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cap="all" spc="512" sz="3200">
                    <a:solidFill>
                      <a:schemeClr val="accent2">
                        <a:satOff val="44164"/>
                        <a:lumOff val="14231"/>
                      </a:schemeClr>
                    </a:solidFill>
                    <a:latin typeface="Avenir Medium"/>
                    <a:ea typeface="Avenir Medium"/>
                    <a:cs typeface="Avenir Medium"/>
                    <a:sym typeface="Avenir Medium"/>
                  </a:defRPr>
                </a:pPr>
              </a:p>
            </p:txBody>
          </p:sp>
        </p:grpSp>
        <p:sp>
          <p:nvSpPr>
            <p:cNvPr id="557" name="Line"/>
            <p:cNvSpPr/>
            <p:nvPr/>
          </p:nvSpPr>
          <p:spPr>
            <a:xfrm>
              <a:off x="5138023" y="6796606"/>
              <a:ext cx="1914466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58" name="Line"/>
            <p:cNvSpPr/>
            <p:nvPr/>
          </p:nvSpPr>
          <p:spPr>
            <a:xfrm flipH="1" flipV="1">
              <a:off x="16059903" y="6487417"/>
              <a:ext cx="1970485" cy="2535416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59" name="Line"/>
            <p:cNvSpPr/>
            <p:nvPr/>
          </p:nvSpPr>
          <p:spPr>
            <a:xfrm>
              <a:off x="6905550" y="6729177"/>
              <a:ext cx="1261887" cy="1489887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60" name="Line"/>
            <p:cNvSpPr/>
            <p:nvPr/>
          </p:nvSpPr>
          <p:spPr>
            <a:xfrm>
              <a:off x="8023922" y="8158934"/>
              <a:ext cx="5549085" cy="1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61" name="Line"/>
            <p:cNvSpPr/>
            <p:nvPr/>
          </p:nvSpPr>
          <p:spPr>
            <a:xfrm flipV="1">
              <a:off x="13474968" y="6567172"/>
              <a:ext cx="1277033" cy="1615783"/>
            </a:xfrm>
            <a:prstGeom prst="line">
              <a:avLst/>
            </a:prstGeom>
            <a:noFill/>
            <a:ln w="368300" cap="flat">
              <a:solidFill>
                <a:schemeClr val="accent2">
                  <a:satOff val="44164"/>
                  <a:lumOff val="1423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62" name="GeneratOR"/>
            <p:cNvSpPr/>
            <p:nvPr/>
          </p:nvSpPr>
          <p:spPr>
            <a:xfrm>
              <a:off x="8065942" y="3389500"/>
              <a:ext cx="6731570" cy="4038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4399" y="0"/>
                  </a:moveTo>
                  <a:cubicBezTo>
                    <a:pt x="4348" y="0"/>
                    <a:pt x="4299" y="35"/>
                    <a:pt x="4263" y="96"/>
                  </a:cubicBezTo>
                  <a:lnTo>
                    <a:pt x="285" y="6722"/>
                  </a:lnTo>
                  <a:cubicBezTo>
                    <a:pt x="259" y="6765"/>
                    <a:pt x="279" y="6840"/>
                    <a:pt x="316" y="6840"/>
                  </a:cubicBezTo>
                  <a:lnTo>
                    <a:pt x="17106" y="6840"/>
                  </a:lnTo>
                  <a:cubicBezTo>
                    <a:pt x="17160" y="6840"/>
                    <a:pt x="17212" y="6805"/>
                    <a:pt x="17250" y="6742"/>
                  </a:cubicBezTo>
                  <a:lnTo>
                    <a:pt x="21220" y="124"/>
                  </a:lnTo>
                  <a:cubicBezTo>
                    <a:pt x="21248" y="79"/>
                    <a:pt x="21228" y="0"/>
                    <a:pt x="21190" y="0"/>
                  </a:cubicBezTo>
                  <a:lnTo>
                    <a:pt x="4399" y="0"/>
                  </a:lnTo>
                  <a:close/>
                  <a:moveTo>
                    <a:pt x="21573" y="616"/>
                  </a:moveTo>
                  <a:cubicBezTo>
                    <a:pt x="21558" y="605"/>
                    <a:pt x="21540" y="610"/>
                    <a:pt x="21526" y="633"/>
                  </a:cubicBezTo>
                  <a:lnTo>
                    <a:pt x="17555" y="7251"/>
                  </a:lnTo>
                  <a:cubicBezTo>
                    <a:pt x="17517" y="7315"/>
                    <a:pt x="17496" y="7399"/>
                    <a:pt x="17496" y="7490"/>
                  </a:cubicBezTo>
                  <a:lnTo>
                    <a:pt x="17496" y="21052"/>
                  </a:lnTo>
                  <a:cubicBezTo>
                    <a:pt x="17496" y="21122"/>
                    <a:pt x="17546" y="21157"/>
                    <a:pt x="17575" y="21108"/>
                  </a:cubicBezTo>
                  <a:lnTo>
                    <a:pt x="21543" y="14496"/>
                  </a:lnTo>
                  <a:cubicBezTo>
                    <a:pt x="21579" y="14434"/>
                    <a:pt x="21600" y="14351"/>
                    <a:pt x="21600" y="14265"/>
                  </a:cubicBezTo>
                  <a:lnTo>
                    <a:pt x="21600" y="683"/>
                  </a:lnTo>
                  <a:cubicBezTo>
                    <a:pt x="21600" y="651"/>
                    <a:pt x="21588" y="626"/>
                    <a:pt x="21573" y="616"/>
                  </a:cubicBezTo>
                  <a:close/>
                  <a:moveTo>
                    <a:pt x="78" y="7560"/>
                  </a:moveTo>
                  <a:cubicBezTo>
                    <a:pt x="35" y="7560"/>
                    <a:pt x="0" y="7617"/>
                    <a:pt x="0" y="7689"/>
                  </a:cubicBezTo>
                  <a:lnTo>
                    <a:pt x="0" y="21471"/>
                  </a:lnTo>
                  <a:cubicBezTo>
                    <a:pt x="0" y="21543"/>
                    <a:pt x="34" y="21600"/>
                    <a:pt x="78" y="21600"/>
                  </a:cubicBezTo>
                  <a:lnTo>
                    <a:pt x="16986" y="21600"/>
                  </a:lnTo>
                  <a:cubicBezTo>
                    <a:pt x="17030" y="21600"/>
                    <a:pt x="17064" y="21543"/>
                    <a:pt x="17064" y="21471"/>
                  </a:cubicBezTo>
                  <a:lnTo>
                    <a:pt x="17064" y="7689"/>
                  </a:lnTo>
                  <a:cubicBezTo>
                    <a:pt x="17064" y="7617"/>
                    <a:pt x="17030" y="7560"/>
                    <a:pt x="16986" y="7560"/>
                  </a:cubicBezTo>
                  <a:lnTo>
                    <a:pt x="78" y="75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6AAA8">
                    <a:alpha val="44000"/>
                  </a:srgbClr>
                </a:gs>
                <a:gs pos="100000">
                  <a:srgbClr val="53585F">
                    <a:alpha val="30000"/>
                  </a:srgb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lvl1pPr>
            </a:lstStyle>
            <a:p>
              <a:pPr/>
              <a:r>
                <a:t>GeneratOR</a:t>
              </a:r>
            </a:p>
          </p:txBody>
        </p:sp>
        <p:sp>
          <p:nvSpPr>
            <p:cNvPr id="563" name="Line"/>
            <p:cNvSpPr/>
            <p:nvPr/>
          </p:nvSpPr>
          <p:spPr>
            <a:xfrm flipV="1">
              <a:off x="21235631" y="500052"/>
              <a:ext cx="971727" cy="344768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64" name="Line"/>
            <p:cNvSpPr/>
            <p:nvPr/>
          </p:nvSpPr>
          <p:spPr>
            <a:xfrm>
              <a:off x="21198387" y="971819"/>
              <a:ext cx="1046213" cy="497626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65" name="Turntable"/>
            <p:cNvSpPr/>
            <p:nvPr/>
          </p:nvSpPr>
          <p:spPr>
            <a:xfrm>
              <a:off x="22163230" y="157520"/>
              <a:ext cx="674886" cy="520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23" y="0"/>
                  </a:moveTo>
                  <a:cubicBezTo>
                    <a:pt x="410" y="0"/>
                    <a:pt x="0" y="538"/>
                    <a:pt x="0" y="1196"/>
                  </a:cubicBezTo>
                  <a:lnTo>
                    <a:pt x="0" y="20404"/>
                  </a:lnTo>
                  <a:cubicBezTo>
                    <a:pt x="0" y="21062"/>
                    <a:pt x="415" y="21600"/>
                    <a:pt x="923" y="21600"/>
                  </a:cubicBezTo>
                  <a:lnTo>
                    <a:pt x="20677" y="21600"/>
                  </a:lnTo>
                  <a:cubicBezTo>
                    <a:pt x="21190" y="21600"/>
                    <a:pt x="21600" y="21062"/>
                    <a:pt x="21600" y="20404"/>
                  </a:cubicBezTo>
                  <a:lnTo>
                    <a:pt x="21600" y="1196"/>
                  </a:lnTo>
                  <a:cubicBezTo>
                    <a:pt x="21600" y="531"/>
                    <a:pt x="21185" y="0"/>
                    <a:pt x="20677" y="0"/>
                  </a:cubicBezTo>
                  <a:lnTo>
                    <a:pt x="923" y="0"/>
                  </a:lnTo>
                  <a:close/>
                  <a:moveTo>
                    <a:pt x="18324" y="1098"/>
                  </a:moveTo>
                  <a:lnTo>
                    <a:pt x="18643" y="1098"/>
                  </a:lnTo>
                  <a:cubicBezTo>
                    <a:pt x="18680" y="1098"/>
                    <a:pt x="18712" y="1141"/>
                    <a:pt x="18712" y="1190"/>
                  </a:cubicBezTo>
                  <a:lnTo>
                    <a:pt x="18712" y="1797"/>
                  </a:lnTo>
                  <a:cubicBezTo>
                    <a:pt x="18712" y="1839"/>
                    <a:pt x="18729" y="1881"/>
                    <a:pt x="18756" y="1902"/>
                  </a:cubicBezTo>
                  <a:lnTo>
                    <a:pt x="19133" y="2191"/>
                  </a:lnTo>
                  <a:cubicBezTo>
                    <a:pt x="19182" y="2226"/>
                    <a:pt x="19214" y="2296"/>
                    <a:pt x="19214" y="2373"/>
                  </a:cubicBezTo>
                  <a:lnTo>
                    <a:pt x="19214" y="3562"/>
                  </a:lnTo>
                  <a:cubicBezTo>
                    <a:pt x="19214" y="3625"/>
                    <a:pt x="19170" y="3680"/>
                    <a:pt x="19122" y="3680"/>
                  </a:cubicBezTo>
                  <a:lnTo>
                    <a:pt x="18771" y="3680"/>
                  </a:lnTo>
                  <a:cubicBezTo>
                    <a:pt x="18738" y="3680"/>
                    <a:pt x="18707" y="3716"/>
                    <a:pt x="18707" y="3765"/>
                  </a:cubicBezTo>
                  <a:lnTo>
                    <a:pt x="18707" y="3995"/>
                  </a:lnTo>
                  <a:cubicBezTo>
                    <a:pt x="18707" y="4044"/>
                    <a:pt x="18733" y="4093"/>
                    <a:pt x="18771" y="4107"/>
                  </a:cubicBezTo>
                  <a:cubicBezTo>
                    <a:pt x="19246" y="4275"/>
                    <a:pt x="19592" y="4835"/>
                    <a:pt x="19592" y="5499"/>
                  </a:cubicBezTo>
                  <a:cubicBezTo>
                    <a:pt x="19609" y="6164"/>
                    <a:pt x="19263" y="6724"/>
                    <a:pt x="18788" y="6892"/>
                  </a:cubicBezTo>
                  <a:cubicBezTo>
                    <a:pt x="18750" y="6906"/>
                    <a:pt x="18723" y="6955"/>
                    <a:pt x="18723" y="7004"/>
                  </a:cubicBezTo>
                  <a:lnTo>
                    <a:pt x="18723" y="13238"/>
                  </a:lnTo>
                  <a:cubicBezTo>
                    <a:pt x="18723" y="14022"/>
                    <a:pt x="18560" y="14799"/>
                    <a:pt x="18258" y="15477"/>
                  </a:cubicBezTo>
                  <a:lnTo>
                    <a:pt x="17556" y="17052"/>
                  </a:lnTo>
                  <a:cubicBezTo>
                    <a:pt x="17540" y="17094"/>
                    <a:pt x="17551" y="17144"/>
                    <a:pt x="17578" y="17165"/>
                  </a:cubicBezTo>
                  <a:lnTo>
                    <a:pt x="17644" y="17214"/>
                  </a:lnTo>
                  <a:cubicBezTo>
                    <a:pt x="17676" y="17235"/>
                    <a:pt x="17686" y="17290"/>
                    <a:pt x="17664" y="17325"/>
                  </a:cubicBezTo>
                  <a:lnTo>
                    <a:pt x="17271" y="18206"/>
                  </a:lnTo>
                  <a:cubicBezTo>
                    <a:pt x="17255" y="18248"/>
                    <a:pt x="17266" y="18299"/>
                    <a:pt x="17293" y="18320"/>
                  </a:cubicBezTo>
                  <a:lnTo>
                    <a:pt x="18577" y="19278"/>
                  </a:lnTo>
                  <a:cubicBezTo>
                    <a:pt x="18609" y="19299"/>
                    <a:pt x="18620" y="19354"/>
                    <a:pt x="18599" y="19389"/>
                  </a:cubicBezTo>
                  <a:lnTo>
                    <a:pt x="18562" y="19475"/>
                  </a:lnTo>
                  <a:cubicBezTo>
                    <a:pt x="18545" y="19517"/>
                    <a:pt x="18501" y="19529"/>
                    <a:pt x="18474" y="19501"/>
                  </a:cubicBezTo>
                  <a:lnTo>
                    <a:pt x="17195" y="18550"/>
                  </a:lnTo>
                  <a:cubicBezTo>
                    <a:pt x="17163" y="18529"/>
                    <a:pt x="17125" y="18543"/>
                    <a:pt x="17109" y="18578"/>
                  </a:cubicBezTo>
                  <a:lnTo>
                    <a:pt x="17006" y="18810"/>
                  </a:lnTo>
                  <a:cubicBezTo>
                    <a:pt x="16990" y="18852"/>
                    <a:pt x="17001" y="18900"/>
                    <a:pt x="17028" y="18921"/>
                  </a:cubicBezTo>
                  <a:lnTo>
                    <a:pt x="17141" y="19004"/>
                  </a:lnTo>
                  <a:cubicBezTo>
                    <a:pt x="17173" y="19025"/>
                    <a:pt x="17185" y="19081"/>
                    <a:pt x="17163" y="19116"/>
                  </a:cubicBezTo>
                  <a:lnTo>
                    <a:pt x="16537" y="20515"/>
                  </a:lnTo>
                  <a:cubicBezTo>
                    <a:pt x="16521" y="20557"/>
                    <a:pt x="16476" y="20572"/>
                    <a:pt x="16449" y="20544"/>
                  </a:cubicBezTo>
                  <a:lnTo>
                    <a:pt x="15370" y="19733"/>
                  </a:lnTo>
                  <a:cubicBezTo>
                    <a:pt x="15337" y="19712"/>
                    <a:pt x="15328" y="19656"/>
                    <a:pt x="15349" y="19621"/>
                  </a:cubicBezTo>
                  <a:lnTo>
                    <a:pt x="15975" y="18222"/>
                  </a:lnTo>
                  <a:cubicBezTo>
                    <a:pt x="15991" y="18180"/>
                    <a:pt x="16034" y="18165"/>
                    <a:pt x="16061" y="18193"/>
                  </a:cubicBezTo>
                  <a:lnTo>
                    <a:pt x="16174" y="18276"/>
                  </a:lnTo>
                  <a:cubicBezTo>
                    <a:pt x="16207" y="18297"/>
                    <a:pt x="16244" y="18285"/>
                    <a:pt x="16260" y="18250"/>
                  </a:cubicBezTo>
                  <a:lnTo>
                    <a:pt x="16920" y="16765"/>
                  </a:lnTo>
                  <a:cubicBezTo>
                    <a:pt x="16936" y="16723"/>
                    <a:pt x="16979" y="16709"/>
                    <a:pt x="17006" y="16737"/>
                  </a:cubicBezTo>
                  <a:lnTo>
                    <a:pt x="17070" y="16787"/>
                  </a:lnTo>
                  <a:cubicBezTo>
                    <a:pt x="17103" y="16808"/>
                    <a:pt x="17142" y="16794"/>
                    <a:pt x="17158" y="16759"/>
                  </a:cubicBezTo>
                  <a:lnTo>
                    <a:pt x="17860" y="15184"/>
                  </a:lnTo>
                  <a:cubicBezTo>
                    <a:pt x="18124" y="14597"/>
                    <a:pt x="18258" y="13926"/>
                    <a:pt x="18258" y="13247"/>
                  </a:cubicBezTo>
                  <a:lnTo>
                    <a:pt x="18258" y="6997"/>
                  </a:lnTo>
                  <a:cubicBezTo>
                    <a:pt x="18258" y="6948"/>
                    <a:pt x="18232" y="6900"/>
                    <a:pt x="18194" y="6886"/>
                  </a:cubicBezTo>
                  <a:cubicBezTo>
                    <a:pt x="17724" y="6718"/>
                    <a:pt x="17374" y="6158"/>
                    <a:pt x="17374" y="5493"/>
                  </a:cubicBezTo>
                  <a:cubicBezTo>
                    <a:pt x="17374" y="4828"/>
                    <a:pt x="17719" y="4268"/>
                    <a:pt x="18194" y="4100"/>
                  </a:cubicBezTo>
                  <a:cubicBezTo>
                    <a:pt x="18232" y="4086"/>
                    <a:pt x="18258" y="4037"/>
                    <a:pt x="18258" y="3988"/>
                  </a:cubicBezTo>
                  <a:lnTo>
                    <a:pt x="18258" y="3757"/>
                  </a:lnTo>
                  <a:cubicBezTo>
                    <a:pt x="18258" y="3715"/>
                    <a:pt x="18232" y="3674"/>
                    <a:pt x="18194" y="3674"/>
                  </a:cubicBezTo>
                  <a:lnTo>
                    <a:pt x="17843" y="3674"/>
                  </a:lnTo>
                  <a:cubicBezTo>
                    <a:pt x="17794" y="3674"/>
                    <a:pt x="17752" y="3619"/>
                    <a:pt x="17752" y="3556"/>
                  </a:cubicBezTo>
                  <a:lnTo>
                    <a:pt x="17752" y="2366"/>
                  </a:lnTo>
                  <a:cubicBezTo>
                    <a:pt x="17752" y="2289"/>
                    <a:pt x="17784" y="2217"/>
                    <a:pt x="17833" y="2182"/>
                  </a:cubicBezTo>
                  <a:lnTo>
                    <a:pt x="18211" y="1896"/>
                  </a:lnTo>
                  <a:cubicBezTo>
                    <a:pt x="18238" y="1875"/>
                    <a:pt x="18253" y="1833"/>
                    <a:pt x="18253" y="1791"/>
                  </a:cubicBezTo>
                  <a:lnTo>
                    <a:pt x="18253" y="1190"/>
                  </a:lnTo>
                  <a:cubicBezTo>
                    <a:pt x="18253" y="1141"/>
                    <a:pt x="18286" y="1098"/>
                    <a:pt x="18324" y="1098"/>
                  </a:cubicBezTo>
                  <a:close/>
                  <a:moveTo>
                    <a:pt x="8471" y="1323"/>
                  </a:moveTo>
                  <a:cubicBezTo>
                    <a:pt x="12498" y="1323"/>
                    <a:pt x="15781" y="5578"/>
                    <a:pt x="15781" y="10798"/>
                  </a:cubicBezTo>
                  <a:cubicBezTo>
                    <a:pt x="15781" y="16018"/>
                    <a:pt x="12509" y="20279"/>
                    <a:pt x="8476" y="20279"/>
                  </a:cubicBezTo>
                  <a:cubicBezTo>
                    <a:pt x="4443" y="20279"/>
                    <a:pt x="1161" y="16025"/>
                    <a:pt x="1161" y="10798"/>
                  </a:cubicBezTo>
                  <a:cubicBezTo>
                    <a:pt x="1161" y="5571"/>
                    <a:pt x="4443" y="1323"/>
                    <a:pt x="8471" y="1323"/>
                  </a:cubicBezTo>
                  <a:close/>
                  <a:moveTo>
                    <a:pt x="8476" y="1883"/>
                  </a:moveTo>
                  <a:cubicBezTo>
                    <a:pt x="4681" y="1883"/>
                    <a:pt x="1598" y="5886"/>
                    <a:pt x="1598" y="10798"/>
                  </a:cubicBezTo>
                  <a:cubicBezTo>
                    <a:pt x="1598" y="15710"/>
                    <a:pt x="4686" y="19711"/>
                    <a:pt x="8476" y="19711"/>
                  </a:cubicBezTo>
                  <a:cubicBezTo>
                    <a:pt x="12266" y="19711"/>
                    <a:pt x="15354" y="15710"/>
                    <a:pt x="15354" y="10798"/>
                  </a:cubicBezTo>
                  <a:cubicBezTo>
                    <a:pt x="15354" y="5886"/>
                    <a:pt x="12266" y="1883"/>
                    <a:pt x="8476" y="1883"/>
                  </a:cubicBezTo>
                  <a:close/>
                  <a:moveTo>
                    <a:pt x="8476" y="8852"/>
                  </a:moveTo>
                  <a:cubicBezTo>
                    <a:pt x="9307" y="8852"/>
                    <a:pt x="9978" y="9720"/>
                    <a:pt x="9978" y="10798"/>
                  </a:cubicBezTo>
                  <a:cubicBezTo>
                    <a:pt x="9972" y="11875"/>
                    <a:pt x="9302" y="12742"/>
                    <a:pt x="8476" y="12742"/>
                  </a:cubicBezTo>
                  <a:cubicBezTo>
                    <a:pt x="7650" y="12742"/>
                    <a:pt x="6974" y="11875"/>
                    <a:pt x="6974" y="10798"/>
                  </a:cubicBezTo>
                  <a:cubicBezTo>
                    <a:pt x="6974" y="9727"/>
                    <a:pt x="7645" y="8852"/>
                    <a:pt x="8476" y="8852"/>
                  </a:cubicBezTo>
                  <a:close/>
                  <a:moveTo>
                    <a:pt x="8476" y="10356"/>
                  </a:moveTo>
                  <a:cubicBezTo>
                    <a:pt x="8389" y="10356"/>
                    <a:pt x="8301" y="10399"/>
                    <a:pt x="8235" y="10485"/>
                  </a:cubicBezTo>
                  <a:cubicBezTo>
                    <a:pt x="8102" y="10657"/>
                    <a:pt x="8102" y="10936"/>
                    <a:pt x="8235" y="11108"/>
                  </a:cubicBezTo>
                  <a:cubicBezTo>
                    <a:pt x="8368" y="11280"/>
                    <a:pt x="8584" y="11280"/>
                    <a:pt x="8717" y="11108"/>
                  </a:cubicBezTo>
                  <a:cubicBezTo>
                    <a:pt x="8850" y="10936"/>
                    <a:pt x="8850" y="10657"/>
                    <a:pt x="8717" y="10485"/>
                  </a:cubicBezTo>
                  <a:cubicBezTo>
                    <a:pt x="8651" y="10399"/>
                    <a:pt x="8563" y="10356"/>
                    <a:pt x="8476" y="10356"/>
                  </a:cubicBezTo>
                  <a:close/>
                  <a:moveTo>
                    <a:pt x="1566" y="18781"/>
                  </a:moveTo>
                  <a:cubicBezTo>
                    <a:pt x="1884" y="18781"/>
                    <a:pt x="2138" y="19117"/>
                    <a:pt x="2138" y="19523"/>
                  </a:cubicBezTo>
                  <a:cubicBezTo>
                    <a:pt x="2138" y="19936"/>
                    <a:pt x="1884" y="20264"/>
                    <a:pt x="1566" y="20264"/>
                  </a:cubicBezTo>
                  <a:cubicBezTo>
                    <a:pt x="1247" y="20264"/>
                    <a:pt x="994" y="19929"/>
                    <a:pt x="994" y="19523"/>
                  </a:cubicBezTo>
                  <a:cubicBezTo>
                    <a:pt x="994" y="19110"/>
                    <a:pt x="1253" y="18781"/>
                    <a:pt x="1566" y="18781"/>
                  </a:cubicBezTo>
                  <a:close/>
                  <a:moveTo>
                    <a:pt x="3202" y="18781"/>
                  </a:moveTo>
                  <a:cubicBezTo>
                    <a:pt x="3521" y="18781"/>
                    <a:pt x="3774" y="19117"/>
                    <a:pt x="3774" y="19523"/>
                  </a:cubicBezTo>
                  <a:cubicBezTo>
                    <a:pt x="3774" y="19936"/>
                    <a:pt x="3521" y="20264"/>
                    <a:pt x="3202" y="20264"/>
                  </a:cubicBezTo>
                  <a:cubicBezTo>
                    <a:pt x="2884" y="20264"/>
                    <a:pt x="2629" y="19929"/>
                    <a:pt x="2629" y="19523"/>
                  </a:cubicBezTo>
                  <a:cubicBezTo>
                    <a:pt x="2629" y="19110"/>
                    <a:pt x="2889" y="18781"/>
                    <a:pt x="3202" y="18781"/>
                  </a:cubicBezTo>
                  <a:close/>
                  <a:moveTo>
                    <a:pt x="20002" y="18781"/>
                  </a:moveTo>
                  <a:cubicBezTo>
                    <a:pt x="20321" y="18781"/>
                    <a:pt x="20574" y="19117"/>
                    <a:pt x="20574" y="19523"/>
                  </a:cubicBezTo>
                  <a:cubicBezTo>
                    <a:pt x="20580" y="19936"/>
                    <a:pt x="20321" y="20264"/>
                    <a:pt x="20002" y="20264"/>
                  </a:cubicBezTo>
                  <a:cubicBezTo>
                    <a:pt x="19684" y="20264"/>
                    <a:pt x="19430" y="19929"/>
                    <a:pt x="19430" y="19523"/>
                  </a:cubicBezTo>
                  <a:cubicBezTo>
                    <a:pt x="19430" y="19110"/>
                    <a:pt x="19689" y="18781"/>
                    <a:pt x="20002" y="1878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sp>
          <p:nvSpPr>
            <p:cNvPr id="566" name="Refrigerator"/>
            <p:cNvSpPr/>
            <p:nvPr/>
          </p:nvSpPr>
          <p:spPr>
            <a:xfrm>
              <a:off x="22280292" y="959796"/>
              <a:ext cx="431287" cy="90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7" fill="norm" stroke="1" extrusionOk="0">
                  <a:moveTo>
                    <a:pt x="10798" y="0"/>
                  </a:moveTo>
                  <a:cubicBezTo>
                    <a:pt x="5398" y="-3"/>
                    <a:pt x="0" y="128"/>
                    <a:pt x="0" y="404"/>
                  </a:cubicBezTo>
                  <a:cubicBezTo>
                    <a:pt x="0" y="711"/>
                    <a:pt x="0" y="7075"/>
                    <a:pt x="0" y="12627"/>
                  </a:cubicBezTo>
                  <a:lnTo>
                    <a:pt x="21600" y="12627"/>
                  </a:lnTo>
                  <a:cubicBezTo>
                    <a:pt x="21600" y="7069"/>
                    <a:pt x="21600" y="697"/>
                    <a:pt x="21600" y="404"/>
                  </a:cubicBezTo>
                  <a:cubicBezTo>
                    <a:pt x="21600" y="141"/>
                    <a:pt x="16198" y="3"/>
                    <a:pt x="10798" y="0"/>
                  </a:cubicBezTo>
                  <a:close/>
                  <a:moveTo>
                    <a:pt x="2217" y="2216"/>
                  </a:moveTo>
                  <a:lnTo>
                    <a:pt x="2830" y="2216"/>
                  </a:lnTo>
                  <a:cubicBezTo>
                    <a:pt x="2830" y="2216"/>
                    <a:pt x="2653" y="2739"/>
                    <a:pt x="2653" y="2973"/>
                  </a:cubicBezTo>
                  <a:cubicBezTo>
                    <a:pt x="2653" y="3291"/>
                    <a:pt x="2653" y="9406"/>
                    <a:pt x="2653" y="9724"/>
                  </a:cubicBezTo>
                  <a:cubicBezTo>
                    <a:pt x="2653" y="9959"/>
                    <a:pt x="2830" y="10482"/>
                    <a:pt x="2830" y="10482"/>
                  </a:cubicBezTo>
                  <a:lnTo>
                    <a:pt x="2217" y="10482"/>
                  </a:lnTo>
                  <a:cubicBezTo>
                    <a:pt x="2217" y="10482"/>
                    <a:pt x="1831" y="10090"/>
                    <a:pt x="1831" y="9701"/>
                  </a:cubicBezTo>
                  <a:cubicBezTo>
                    <a:pt x="1831" y="9400"/>
                    <a:pt x="1831" y="3300"/>
                    <a:pt x="1831" y="2999"/>
                  </a:cubicBezTo>
                  <a:cubicBezTo>
                    <a:pt x="1831" y="2609"/>
                    <a:pt x="2217" y="2216"/>
                    <a:pt x="2217" y="2216"/>
                  </a:cubicBezTo>
                  <a:close/>
                  <a:moveTo>
                    <a:pt x="0" y="12933"/>
                  </a:moveTo>
                  <a:cubicBezTo>
                    <a:pt x="0" y="17288"/>
                    <a:pt x="0" y="21011"/>
                    <a:pt x="0" y="21011"/>
                  </a:cubicBezTo>
                  <a:lnTo>
                    <a:pt x="868" y="21011"/>
                  </a:lnTo>
                  <a:lnTo>
                    <a:pt x="868" y="21597"/>
                  </a:lnTo>
                  <a:lnTo>
                    <a:pt x="3846" y="21597"/>
                  </a:lnTo>
                  <a:lnTo>
                    <a:pt x="3846" y="21314"/>
                  </a:lnTo>
                  <a:lnTo>
                    <a:pt x="17754" y="21314"/>
                  </a:lnTo>
                  <a:lnTo>
                    <a:pt x="17754" y="21597"/>
                  </a:lnTo>
                  <a:lnTo>
                    <a:pt x="20732" y="21597"/>
                  </a:lnTo>
                  <a:lnTo>
                    <a:pt x="20732" y="21011"/>
                  </a:lnTo>
                  <a:lnTo>
                    <a:pt x="21600" y="21011"/>
                  </a:lnTo>
                  <a:cubicBezTo>
                    <a:pt x="21600" y="21011"/>
                    <a:pt x="21600" y="17288"/>
                    <a:pt x="21600" y="12933"/>
                  </a:cubicBezTo>
                  <a:lnTo>
                    <a:pt x="0" y="12933"/>
                  </a:lnTo>
                  <a:close/>
                  <a:moveTo>
                    <a:pt x="2975" y="13738"/>
                  </a:moveTo>
                  <a:cubicBezTo>
                    <a:pt x="2975" y="13738"/>
                    <a:pt x="4072" y="13822"/>
                    <a:pt x="4565" y="13822"/>
                  </a:cubicBezTo>
                  <a:cubicBezTo>
                    <a:pt x="5234" y="13822"/>
                    <a:pt x="16363" y="13822"/>
                    <a:pt x="17031" y="13822"/>
                  </a:cubicBezTo>
                  <a:cubicBezTo>
                    <a:pt x="17524" y="13822"/>
                    <a:pt x="18625" y="13738"/>
                    <a:pt x="18625" y="13738"/>
                  </a:cubicBezTo>
                  <a:lnTo>
                    <a:pt x="18625" y="14029"/>
                  </a:lnTo>
                  <a:cubicBezTo>
                    <a:pt x="18625" y="14029"/>
                    <a:pt x="17800" y="14213"/>
                    <a:pt x="16982" y="14213"/>
                  </a:cubicBezTo>
                  <a:cubicBezTo>
                    <a:pt x="16348" y="14213"/>
                    <a:pt x="5252" y="14213"/>
                    <a:pt x="4618" y="14213"/>
                  </a:cubicBezTo>
                  <a:cubicBezTo>
                    <a:pt x="3800" y="14213"/>
                    <a:pt x="2975" y="14029"/>
                    <a:pt x="2975" y="14029"/>
                  </a:cubicBezTo>
                  <a:lnTo>
                    <a:pt x="2975" y="137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hueOff val="-129837"/>
                    <a:lumOff val="6998"/>
                  </a:schemeClr>
                </a:gs>
                <a:gs pos="100000">
                  <a:schemeClr val="accent5">
                    <a:hueOff val="-161200"/>
                    <a:lumOff val="-1194"/>
                    <a:alpha val="60000"/>
                  </a:schemeClr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pic>
        <p:nvPicPr>
          <p:cNvPr id="568" name="RB300AE_C.jpg" descr="RB300AE_C.jpg"/>
          <p:cNvPicPr>
            <a:picLocks noChangeAspect="1"/>
          </p:cNvPicPr>
          <p:nvPr/>
        </p:nvPicPr>
        <p:blipFill>
          <a:blip r:embed="rId2">
            <a:extLst/>
          </a:blip>
          <a:srcRect l="12495" t="25019" r="12295" b="25004"/>
          <a:stretch>
            <a:fillRect/>
          </a:stretch>
        </p:blipFill>
        <p:spPr>
          <a:xfrm>
            <a:off x="6756080" y="4109247"/>
            <a:ext cx="9551583" cy="6346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68" fill="norm" stroke="1" extrusionOk="0">
                <a:moveTo>
                  <a:pt x="2458" y="3"/>
                </a:moveTo>
                <a:cubicBezTo>
                  <a:pt x="2431" y="7"/>
                  <a:pt x="2398" y="25"/>
                  <a:pt x="2351" y="57"/>
                </a:cubicBezTo>
                <a:cubicBezTo>
                  <a:pt x="2201" y="159"/>
                  <a:pt x="2140" y="278"/>
                  <a:pt x="2080" y="586"/>
                </a:cubicBezTo>
                <a:cubicBezTo>
                  <a:pt x="2054" y="721"/>
                  <a:pt x="2007" y="907"/>
                  <a:pt x="1977" y="998"/>
                </a:cubicBezTo>
                <a:cubicBezTo>
                  <a:pt x="1947" y="1089"/>
                  <a:pt x="1922" y="1200"/>
                  <a:pt x="1922" y="1244"/>
                </a:cubicBezTo>
                <a:cubicBezTo>
                  <a:pt x="1922" y="1288"/>
                  <a:pt x="1909" y="1336"/>
                  <a:pt x="1894" y="1350"/>
                </a:cubicBezTo>
                <a:cubicBezTo>
                  <a:pt x="1878" y="1365"/>
                  <a:pt x="1865" y="1423"/>
                  <a:pt x="1865" y="1480"/>
                </a:cubicBezTo>
                <a:cubicBezTo>
                  <a:pt x="1865" y="1536"/>
                  <a:pt x="1852" y="1594"/>
                  <a:pt x="1836" y="1609"/>
                </a:cubicBezTo>
                <a:cubicBezTo>
                  <a:pt x="1821" y="1624"/>
                  <a:pt x="1808" y="1673"/>
                  <a:pt x="1808" y="1718"/>
                </a:cubicBezTo>
                <a:cubicBezTo>
                  <a:pt x="1808" y="1764"/>
                  <a:pt x="1782" y="1870"/>
                  <a:pt x="1750" y="1954"/>
                </a:cubicBezTo>
                <a:cubicBezTo>
                  <a:pt x="1719" y="2039"/>
                  <a:pt x="1693" y="2145"/>
                  <a:pt x="1693" y="2190"/>
                </a:cubicBezTo>
                <a:cubicBezTo>
                  <a:pt x="1693" y="2236"/>
                  <a:pt x="1680" y="2285"/>
                  <a:pt x="1664" y="2300"/>
                </a:cubicBezTo>
                <a:cubicBezTo>
                  <a:pt x="1649" y="2314"/>
                  <a:pt x="1636" y="2373"/>
                  <a:pt x="1636" y="2429"/>
                </a:cubicBezTo>
                <a:cubicBezTo>
                  <a:pt x="1636" y="2486"/>
                  <a:pt x="1623" y="2544"/>
                  <a:pt x="1607" y="2559"/>
                </a:cubicBezTo>
                <a:cubicBezTo>
                  <a:pt x="1591" y="2573"/>
                  <a:pt x="1578" y="2621"/>
                  <a:pt x="1578" y="2665"/>
                </a:cubicBezTo>
                <a:cubicBezTo>
                  <a:pt x="1578" y="2709"/>
                  <a:pt x="1553" y="2819"/>
                  <a:pt x="1523" y="2911"/>
                </a:cubicBezTo>
                <a:cubicBezTo>
                  <a:pt x="1492" y="3002"/>
                  <a:pt x="1440" y="3203"/>
                  <a:pt x="1406" y="3357"/>
                </a:cubicBezTo>
                <a:cubicBezTo>
                  <a:pt x="1349" y="3622"/>
                  <a:pt x="1330" y="3695"/>
                  <a:pt x="1264" y="3929"/>
                </a:cubicBezTo>
                <a:cubicBezTo>
                  <a:pt x="1249" y="3982"/>
                  <a:pt x="1191" y="4230"/>
                  <a:pt x="1136" y="4479"/>
                </a:cubicBezTo>
                <a:cubicBezTo>
                  <a:pt x="1080" y="4728"/>
                  <a:pt x="975" y="5175"/>
                  <a:pt x="903" y="5472"/>
                </a:cubicBezTo>
                <a:cubicBezTo>
                  <a:pt x="831" y="5768"/>
                  <a:pt x="765" y="6056"/>
                  <a:pt x="756" y="6110"/>
                </a:cubicBezTo>
                <a:cubicBezTo>
                  <a:pt x="747" y="6163"/>
                  <a:pt x="729" y="6218"/>
                  <a:pt x="715" y="6231"/>
                </a:cubicBezTo>
                <a:cubicBezTo>
                  <a:pt x="701" y="6244"/>
                  <a:pt x="690" y="6300"/>
                  <a:pt x="690" y="6356"/>
                </a:cubicBezTo>
                <a:cubicBezTo>
                  <a:pt x="690" y="6413"/>
                  <a:pt x="677" y="6471"/>
                  <a:pt x="661" y="6486"/>
                </a:cubicBezTo>
                <a:cubicBezTo>
                  <a:pt x="645" y="6501"/>
                  <a:pt x="632" y="6559"/>
                  <a:pt x="632" y="6615"/>
                </a:cubicBezTo>
                <a:cubicBezTo>
                  <a:pt x="632" y="6672"/>
                  <a:pt x="619" y="6730"/>
                  <a:pt x="604" y="6745"/>
                </a:cubicBezTo>
                <a:cubicBezTo>
                  <a:pt x="588" y="6759"/>
                  <a:pt x="575" y="6809"/>
                  <a:pt x="575" y="6854"/>
                </a:cubicBezTo>
                <a:cubicBezTo>
                  <a:pt x="575" y="6899"/>
                  <a:pt x="549" y="7006"/>
                  <a:pt x="518" y="7090"/>
                </a:cubicBezTo>
                <a:cubicBezTo>
                  <a:pt x="486" y="7175"/>
                  <a:pt x="460" y="7281"/>
                  <a:pt x="460" y="7326"/>
                </a:cubicBezTo>
                <a:cubicBezTo>
                  <a:pt x="460" y="7371"/>
                  <a:pt x="447" y="7421"/>
                  <a:pt x="432" y="7435"/>
                </a:cubicBezTo>
                <a:cubicBezTo>
                  <a:pt x="416" y="7450"/>
                  <a:pt x="403" y="7508"/>
                  <a:pt x="403" y="7565"/>
                </a:cubicBezTo>
                <a:cubicBezTo>
                  <a:pt x="403" y="7621"/>
                  <a:pt x="390" y="7680"/>
                  <a:pt x="374" y="7694"/>
                </a:cubicBezTo>
                <a:cubicBezTo>
                  <a:pt x="359" y="7709"/>
                  <a:pt x="346" y="7767"/>
                  <a:pt x="346" y="7824"/>
                </a:cubicBezTo>
                <a:cubicBezTo>
                  <a:pt x="346" y="7880"/>
                  <a:pt x="333" y="7939"/>
                  <a:pt x="317" y="7953"/>
                </a:cubicBezTo>
                <a:cubicBezTo>
                  <a:pt x="301" y="7968"/>
                  <a:pt x="288" y="8017"/>
                  <a:pt x="288" y="8062"/>
                </a:cubicBezTo>
                <a:cubicBezTo>
                  <a:pt x="288" y="8108"/>
                  <a:pt x="266" y="8208"/>
                  <a:pt x="237" y="8286"/>
                </a:cubicBezTo>
                <a:cubicBezTo>
                  <a:pt x="209" y="8364"/>
                  <a:pt x="168" y="8515"/>
                  <a:pt x="146" y="8622"/>
                </a:cubicBezTo>
                <a:cubicBezTo>
                  <a:pt x="124" y="8729"/>
                  <a:pt x="82" y="8889"/>
                  <a:pt x="54" y="8977"/>
                </a:cubicBezTo>
                <a:cubicBezTo>
                  <a:pt x="-7" y="9163"/>
                  <a:pt x="-19" y="9735"/>
                  <a:pt x="35" y="9887"/>
                </a:cubicBezTo>
                <a:cubicBezTo>
                  <a:pt x="104" y="10083"/>
                  <a:pt x="119" y="10087"/>
                  <a:pt x="967" y="10088"/>
                </a:cubicBezTo>
                <a:cubicBezTo>
                  <a:pt x="1705" y="10089"/>
                  <a:pt x="1872" y="10112"/>
                  <a:pt x="1780" y="10197"/>
                </a:cubicBezTo>
                <a:cubicBezTo>
                  <a:pt x="1743" y="10231"/>
                  <a:pt x="1741" y="10792"/>
                  <a:pt x="1777" y="10847"/>
                </a:cubicBezTo>
                <a:cubicBezTo>
                  <a:pt x="1792" y="10870"/>
                  <a:pt x="1811" y="11063"/>
                  <a:pt x="1819" y="11276"/>
                </a:cubicBezTo>
                <a:cubicBezTo>
                  <a:pt x="1828" y="11490"/>
                  <a:pt x="1848" y="11898"/>
                  <a:pt x="1864" y="12183"/>
                </a:cubicBezTo>
                <a:cubicBezTo>
                  <a:pt x="1880" y="12467"/>
                  <a:pt x="1901" y="12865"/>
                  <a:pt x="1910" y="13067"/>
                </a:cubicBezTo>
                <a:cubicBezTo>
                  <a:pt x="1919" y="13269"/>
                  <a:pt x="1938" y="13453"/>
                  <a:pt x="1953" y="13476"/>
                </a:cubicBezTo>
                <a:cubicBezTo>
                  <a:pt x="1967" y="13498"/>
                  <a:pt x="1980" y="13549"/>
                  <a:pt x="1980" y="13589"/>
                </a:cubicBezTo>
                <a:cubicBezTo>
                  <a:pt x="1980" y="13629"/>
                  <a:pt x="1998" y="13716"/>
                  <a:pt x="2021" y="13782"/>
                </a:cubicBezTo>
                <a:cubicBezTo>
                  <a:pt x="2044" y="13848"/>
                  <a:pt x="2057" y="13917"/>
                  <a:pt x="2050" y="13933"/>
                </a:cubicBezTo>
                <a:cubicBezTo>
                  <a:pt x="2044" y="13949"/>
                  <a:pt x="1958" y="13974"/>
                  <a:pt x="1859" y="13990"/>
                </a:cubicBezTo>
                <a:cubicBezTo>
                  <a:pt x="1347" y="14069"/>
                  <a:pt x="1221" y="14123"/>
                  <a:pt x="991" y="14362"/>
                </a:cubicBezTo>
                <a:cubicBezTo>
                  <a:pt x="843" y="14515"/>
                  <a:pt x="806" y="14609"/>
                  <a:pt x="704" y="15081"/>
                </a:cubicBezTo>
                <a:cubicBezTo>
                  <a:pt x="664" y="15267"/>
                  <a:pt x="618" y="15454"/>
                  <a:pt x="603" y="15495"/>
                </a:cubicBezTo>
                <a:cubicBezTo>
                  <a:pt x="587" y="15536"/>
                  <a:pt x="575" y="15627"/>
                  <a:pt x="575" y="15697"/>
                </a:cubicBezTo>
                <a:cubicBezTo>
                  <a:pt x="575" y="15767"/>
                  <a:pt x="562" y="15836"/>
                  <a:pt x="546" y="15851"/>
                </a:cubicBezTo>
                <a:cubicBezTo>
                  <a:pt x="531" y="15866"/>
                  <a:pt x="518" y="15924"/>
                  <a:pt x="518" y="15980"/>
                </a:cubicBezTo>
                <a:cubicBezTo>
                  <a:pt x="518" y="16037"/>
                  <a:pt x="505" y="16095"/>
                  <a:pt x="489" y="16110"/>
                </a:cubicBezTo>
                <a:cubicBezTo>
                  <a:pt x="473" y="16124"/>
                  <a:pt x="460" y="16183"/>
                  <a:pt x="460" y="16239"/>
                </a:cubicBezTo>
                <a:cubicBezTo>
                  <a:pt x="460" y="16296"/>
                  <a:pt x="447" y="16354"/>
                  <a:pt x="432" y="16369"/>
                </a:cubicBezTo>
                <a:cubicBezTo>
                  <a:pt x="415" y="16385"/>
                  <a:pt x="403" y="16663"/>
                  <a:pt x="403" y="17059"/>
                </a:cubicBezTo>
                <a:cubicBezTo>
                  <a:pt x="403" y="17455"/>
                  <a:pt x="415" y="17734"/>
                  <a:pt x="432" y="17750"/>
                </a:cubicBezTo>
                <a:cubicBezTo>
                  <a:pt x="447" y="17764"/>
                  <a:pt x="460" y="17939"/>
                  <a:pt x="460" y="18138"/>
                </a:cubicBezTo>
                <a:cubicBezTo>
                  <a:pt x="460" y="18337"/>
                  <a:pt x="473" y="18512"/>
                  <a:pt x="489" y="18527"/>
                </a:cubicBezTo>
                <a:cubicBezTo>
                  <a:pt x="506" y="18542"/>
                  <a:pt x="518" y="18778"/>
                  <a:pt x="518" y="19088"/>
                </a:cubicBezTo>
                <a:cubicBezTo>
                  <a:pt x="518" y="19397"/>
                  <a:pt x="530" y="19633"/>
                  <a:pt x="546" y="19649"/>
                </a:cubicBezTo>
                <a:cubicBezTo>
                  <a:pt x="562" y="19663"/>
                  <a:pt x="575" y="19817"/>
                  <a:pt x="575" y="19989"/>
                </a:cubicBezTo>
                <a:cubicBezTo>
                  <a:pt x="575" y="20237"/>
                  <a:pt x="590" y="20346"/>
                  <a:pt x="648" y="20521"/>
                </a:cubicBezTo>
                <a:cubicBezTo>
                  <a:pt x="689" y="20643"/>
                  <a:pt x="740" y="20766"/>
                  <a:pt x="763" y="20795"/>
                </a:cubicBezTo>
                <a:cubicBezTo>
                  <a:pt x="786" y="20824"/>
                  <a:pt x="804" y="20867"/>
                  <a:pt x="804" y="20892"/>
                </a:cubicBezTo>
                <a:cubicBezTo>
                  <a:pt x="804" y="20952"/>
                  <a:pt x="921" y="21138"/>
                  <a:pt x="958" y="21138"/>
                </a:cubicBezTo>
                <a:cubicBezTo>
                  <a:pt x="974" y="21138"/>
                  <a:pt x="1014" y="21174"/>
                  <a:pt x="1046" y="21218"/>
                </a:cubicBezTo>
                <a:cubicBezTo>
                  <a:pt x="1079" y="21263"/>
                  <a:pt x="1183" y="21341"/>
                  <a:pt x="1279" y="21391"/>
                </a:cubicBezTo>
                <a:cubicBezTo>
                  <a:pt x="1437" y="21474"/>
                  <a:pt x="1515" y="21484"/>
                  <a:pt x="2110" y="21484"/>
                </a:cubicBezTo>
                <a:cubicBezTo>
                  <a:pt x="2485" y="21485"/>
                  <a:pt x="2787" y="21502"/>
                  <a:pt x="2811" y="21526"/>
                </a:cubicBezTo>
                <a:cubicBezTo>
                  <a:pt x="2876" y="21589"/>
                  <a:pt x="3192" y="21578"/>
                  <a:pt x="3303" y="21508"/>
                </a:cubicBezTo>
                <a:cubicBezTo>
                  <a:pt x="3442" y="21421"/>
                  <a:pt x="3507" y="21294"/>
                  <a:pt x="3531" y="21061"/>
                </a:cubicBezTo>
                <a:cubicBezTo>
                  <a:pt x="3543" y="20949"/>
                  <a:pt x="3567" y="20770"/>
                  <a:pt x="3585" y="20663"/>
                </a:cubicBezTo>
                <a:cubicBezTo>
                  <a:pt x="3640" y="20334"/>
                  <a:pt x="3674" y="20049"/>
                  <a:pt x="3694" y="19757"/>
                </a:cubicBezTo>
                <a:lnTo>
                  <a:pt x="3714" y="19476"/>
                </a:lnTo>
                <a:lnTo>
                  <a:pt x="10780" y="19476"/>
                </a:lnTo>
                <a:lnTo>
                  <a:pt x="17847" y="19476"/>
                </a:lnTo>
                <a:lnTo>
                  <a:pt x="17856" y="19800"/>
                </a:lnTo>
                <a:cubicBezTo>
                  <a:pt x="17861" y="19978"/>
                  <a:pt x="17877" y="20143"/>
                  <a:pt x="17892" y="20165"/>
                </a:cubicBezTo>
                <a:cubicBezTo>
                  <a:pt x="17907" y="20188"/>
                  <a:pt x="17919" y="20269"/>
                  <a:pt x="17919" y="20346"/>
                </a:cubicBezTo>
                <a:cubicBezTo>
                  <a:pt x="17919" y="20423"/>
                  <a:pt x="17931" y="20497"/>
                  <a:pt x="17947" y="20512"/>
                </a:cubicBezTo>
                <a:cubicBezTo>
                  <a:pt x="17963" y="20526"/>
                  <a:pt x="17976" y="20636"/>
                  <a:pt x="17976" y="20755"/>
                </a:cubicBezTo>
                <a:cubicBezTo>
                  <a:pt x="17976" y="21043"/>
                  <a:pt x="18052" y="21379"/>
                  <a:pt x="18142" y="21485"/>
                </a:cubicBezTo>
                <a:cubicBezTo>
                  <a:pt x="18212" y="21569"/>
                  <a:pt x="18250" y="21571"/>
                  <a:pt x="19163" y="21557"/>
                </a:cubicBezTo>
                <a:cubicBezTo>
                  <a:pt x="19685" y="21549"/>
                  <a:pt x="20163" y="21523"/>
                  <a:pt x="20226" y="21499"/>
                </a:cubicBezTo>
                <a:cubicBezTo>
                  <a:pt x="20363" y="21447"/>
                  <a:pt x="20507" y="21339"/>
                  <a:pt x="20635" y="21196"/>
                </a:cubicBezTo>
                <a:cubicBezTo>
                  <a:pt x="20734" y="21084"/>
                  <a:pt x="20929" y="20661"/>
                  <a:pt x="20929" y="20558"/>
                </a:cubicBezTo>
                <a:cubicBezTo>
                  <a:pt x="20929" y="20524"/>
                  <a:pt x="20942" y="20483"/>
                  <a:pt x="20957" y="20469"/>
                </a:cubicBezTo>
                <a:cubicBezTo>
                  <a:pt x="20973" y="20454"/>
                  <a:pt x="20986" y="20283"/>
                  <a:pt x="20986" y="20087"/>
                </a:cubicBezTo>
                <a:cubicBezTo>
                  <a:pt x="20986" y="19891"/>
                  <a:pt x="20998" y="19713"/>
                  <a:pt x="21013" y="19690"/>
                </a:cubicBezTo>
                <a:cubicBezTo>
                  <a:pt x="21028" y="19668"/>
                  <a:pt x="21047" y="19396"/>
                  <a:pt x="21056" y="19088"/>
                </a:cubicBezTo>
                <a:cubicBezTo>
                  <a:pt x="21090" y="17860"/>
                  <a:pt x="21105" y="17533"/>
                  <a:pt x="21131" y="17494"/>
                </a:cubicBezTo>
                <a:cubicBezTo>
                  <a:pt x="21167" y="17438"/>
                  <a:pt x="21166" y="16575"/>
                  <a:pt x="21129" y="16541"/>
                </a:cubicBezTo>
                <a:cubicBezTo>
                  <a:pt x="21114" y="16527"/>
                  <a:pt x="21101" y="16449"/>
                  <a:pt x="21101" y="16369"/>
                </a:cubicBezTo>
                <a:cubicBezTo>
                  <a:pt x="21101" y="16288"/>
                  <a:pt x="21088" y="16211"/>
                  <a:pt x="21072" y="16196"/>
                </a:cubicBezTo>
                <a:cubicBezTo>
                  <a:pt x="21056" y="16181"/>
                  <a:pt x="21043" y="16123"/>
                  <a:pt x="21043" y="16067"/>
                </a:cubicBezTo>
                <a:cubicBezTo>
                  <a:pt x="21043" y="16010"/>
                  <a:pt x="21030" y="15952"/>
                  <a:pt x="21015" y="15937"/>
                </a:cubicBezTo>
                <a:cubicBezTo>
                  <a:pt x="20999" y="15923"/>
                  <a:pt x="20986" y="15854"/>
                  <a:pt x="20986" y="15783"/>
                </a:cubicBezTo>
                <a:cubicBezTo>
                  <a:pt x="20986" y="15713"/>
                  <a:pt x="20974" y="15622"/>
                  <a:pt x="20958" y="15581"/>
                </a:cubicBezTo>
                <a:cubicBezTo>
                  <a:pt x="20943" y="15540"/>
                  <a:pt x="20897" y="15353"/>
                  <a:pt x="20857" y="15167"/>
                </a:cubicBezTo>
                <a:cubicBezTo>
                  <a:pt x="20817" y="14981"/>
                  <a:pt x="20765" y="14775"/>
                  <a:pt x="20742" y="14709"/>
                </a:cubicBezTo>
                <a:cubicBezTo>
                  <a:pt x="20693" y="14565"/>
                  <a:pt x="20559" y="14387"/>
                  <a:pt x="20416" y="14278"/>
                </a:cubicBezTo>
                <a:cubicBezTo>
                  <a:pt x="20291" y="14182"/>
                  <a:pt x="19981" y="14060"/>
                  <a:pt x="19864" y="14060"/>
                </a:cubicBezTo>
                <a:cubicBezTo>
                  <a:pt x="19755" y="14060"/>
                  <a:pt x="19737" y="13978"/>
                  <a:pt x="19805" y="13796"/>
                </a:cubicBezTo>
                <a:cubicBezTo>
                  <a:pt x="19878" y="13601"/>
                  <a:pt x="19901" y="13426"/>
                  <a:pt x="19916" y="12951"/>
                </a:cubicBezTo>
                <a:cubicBezTo>
                  <a:pt x="19933" y="12433"/>
                  <a:pt x="19954" y="12405"/>
                  <a:pt x="20187" y="12593"/>
                </a:cubicBezTo>
                <a:cubicBezTo>
                  <a:pt x="20358" y="12730"/>
                  <a:pt x="20365" y="12731"/>
                  <a:pt x="20458" y="12664"/>
                </a:cubicBezTo>
                <a:cubicBezTo>
                  <a:pt x="20574" y="12581"/>
                  <a:pt x="20610" y="12420"/>
                  <a:pt x="20555" y="12230"/>
                </a:cubicBezTo>
                <a:cubicBezTo>
                  <a:pt x="20513" y="12086"/>
                  <a:pt x="20508" y="11800"/>
                  <a:pt x="20542" y="11427"/>
                </a:cubicBezTo>
                <a:cubicBezTo>
                  <a:pt x="20560" y="11225"/>
                  <a:pt x="20581" y="11165"/>
                  <a:pt x="20685" y="11013"/>
                </a:cubicBezTo>
                <a:cubicBezTo>
                  <a:pt x="20771" y="10887"/>
                  <a:pt x="20812" y="10787"/>
                  <a:pt x="20826" y="10668"/>
                </a:cubicBezTo>
                <a:cubicBezTo>
                  <a:pt x="20836" y="10576"/>
                  <a:pt x="20854" y="10412"/>
                  <a:pt x="20865" y="10305"/>
                </a:cubicBezTo>
                <a:lnTo>
                  <a:pt x="20886" y="10111"/>
                </a:lnTo>
                <a:lnTo>
                  <a:pt x="21101" y="10100"/>
                </a:lnTo>
                <a:cubicBezTo>
                  <a:pt x="21349" y="10087"/>
                  <a:pt x="21425" y="10041"/>
                  <a:pt x="21503" y="9851"/>
                </a:cubicBezTo>
                <a:cubicBezTo>
                  <a:pt x="21564" y="9702"/>
                  <a:pt x="21581" y="9273"/>
                  <a:pt x="21533" y="9089"/>
                </a:cubicBezTo>
                <a:cubicBezTo>
                  <a:pt x="21519" y="9034"/>
                  <a:pt x="21492" y="8902"/>
                  <a:pt x="21472" y="8795"/>
                </a:cubicBezTo>
                <a:cubicBezTo>
                  <a:pt x="21451" y="8688"/>
                  <a:pt x="21425" y="8583"/>
                  <a:pt x="21412" y="8560"/>
                </a:cubicBezTo>
                <a:cubicBezTo>
                  <a:pt x="21398" y="8538"/>
                  <a:pt x="21387" y="8476"/>
                  <a:pt x="21387" y="8423"/>
                </a:cubicBezTo>
                <a:cubicBezTo>
                  <a:pt x="21387" y="8369"/>
                  <a:pt x="21374" y="8313"/>
                  <a:pt x="21359" y="8298"/>
                </a:cubicBezTo>
                <a:cubicBezTo>
                  <a:pt x="21343" y="8284"/>
                  <a:pt x="21330" y="8226"/>
                  <a:pt x="21330" y="8169"/>
                </a:cubicBezTo>
                <a:cubicBezTo>
                  <a:pt x="21330" y="8112"/>
                  <a:pt x="21317" y="8054"/>
                  <a:pt x="21301" y="8040"/>
                </a:cubicBezTo>
                <a:cubicBezTo>
                  <a:pt x="21286" y="8025"/>
                  <a:pt x="21273" y="7947"/>
                  <a:pt x="21273" y="7867"/>
                </a:cubicBezTo>
                <a:cubicBezTo>
                  <a:pt x="21273" y="7787"/>
                  <a:pt x="21260" y="7709"/>
                  <a:pt x="21244" y="7694"/>
                </a:cubicBezTo>
                <a:cubicBezTo>
                  <a:pt x="21228" y="7680"/>
                  <a:pt x="21215" y="7621"/>
                  <a:pt x="21215" y="7565"/>
                </a:cubicBezTo>
                <a:cubicBezTo>
                  <a:pt x="21215" y="7508"/>
                  <a:pt x="21202" y="7450"/>
                  <a:pt x="21187" y="7435"/>
                </a:cubicBezTo>
                <a:cubicBezTo>
                  <a:pt x="21171" y="7421"/>
                  <a:pt x="21158" y="7362"/>
                  <a:pt x="21158" y="7306"/>
                </a:cubicBezTo>
                <a:cubicBezTo>
                  <a:pt x="21158" y="7249"/>
                  <a:pt x="21145" y="7191"/>
                  <a:pt x="21129" y="7176"/>
                </a:cubicBezTo>
                <a:cubicBezTo>
                  <a:pt x="21114" y="7162"/>
                  <a:pt x="21101" y="7103"/>
                  <a:pt x="21101" y="7047"/>
                </a:cubicBezTo>
                <a:cubicBezTo>
                  <a:pt x="21101" y="6990"/>
                  <a:pt x="21088" y="6932"/>
                  <a:pt x="21072" y="6917"/>
                </a:cubicBezTo>
                <a:cubicBezTo>
                  <a:pt x="21056" y="6903"/>
                  <a:pt x="21043" y="6845"/>
                  <a:pt x="21043" y="6788"/>
                </a:cubicBezTo>
                <a:cubicBezTo>
                  <a:pt x="21043" y="6731"/>
                  <a:pt x="21030" y="6673"/>
                  <a:pt x="21015" y="6658"/>
                </a:cubicBezTo>
                <a:cubicBezTo>
                  <a:pt x="20999" y="6644"/>
                  <a:pt x="20986" y="6576"/>
                  <a:pt x="20986" y="6507"/>
                </a:cubicBezTo>
                <a:cubicBezTo>
                  <a:pt x="20986" y="6439"/>
                  <a:pt x="20973" y="6371"/>
                  <a:pt x="20957" y="6356"/>
                </a:cubicBezTo>
                <a:cubicBezTo>
                  <a:pt x="20942" y="6342"/>
                  <a:pt x="20929" y="6292"/>
                  <a:pt x="20929" y="6246"/>
                </a:cubicBezTo>
                <a:cubicBezTo>
                  <a:pt x="20929" y="6199"/>
                  <a:pt x="20917" y="6128"/>
                  <a:pt x="20903" y="6087"/>
                </a:cubicBezTo>
                <a:cubicBezTo>
                  <a:pt x="20888" y="6045"/>
                  <a:pt x="20783" y="5574"/>
                  <a:pt x="20670" y="5040"/>
                </a:cubicBezTo>
                <a:cubicBezTo>
                  <a:pt x="20556" y="4506"/>
                  <a:pt x="20419" y="3871"/>
                  <a:pt x="20366" y="3629"/>
                </a:cubicBezTo>
                <a:cubicBezTo>
                  <a:pt x="20313" y="3387"/>
                  <a:pt x="20269" y="3151"/>
                  <a:pt x="20269" y="3103"/>
                </a:cubicBezTo>
                <a:cubicBezTo>
                  <a:pt x="20269" y="3056"/>
                  <a:pt x="20256" y="3005"/>
                  <a:pt x="20241" y="2990"/>
                </a:cubicBezTo>
                <a:cubicBezTo>
                  <a:pt x="20225" y="2976"/>
                  <a:pt x="20212" y="2917"/>
                  <a:pt x="20212" y="2861"/>
                </a:cubicBezTo>
                <a:cubicBezTo>
                  <a:pt x="20212" y="2804"/>
                  <a:pt x="20199" y="2746"/>
                  <a:pt x="20183" y="2731"/>
                </a:cubicBezTo>
                <a:cubicBezTo>
                  <a:pt x="20168" y="2717"/>
                  <a:pt x="20155" y="2658"/>
                  <a:pt x="20155" y="2602"/>
                </a:cubicBezTo>
                <a:cubicBezTo>
                  <a:pt x="20155" y="2545"/>
                  <a:pt x="20142" y="2487"/>
                  <a:pt x="20126" y="2472"/>
                </a:cubicBezTo>
                <a:cubicBezTo>
                  <a:pt x="20110" y="2458"/>
                  <a:pt x="20097" y="2399"/>
                  <a:pt x="20097" y="2343"/>
                </a:cubicBezTo>
                <a:cubicBezTo>
                  <a:pt x="20097" y="2286"/>
                  <a:pt x="20084" y="2228"/>
                  <a:pt x="20069" y="2213"/>
                </a:cubicBezTo>
                <a:cubicBezTo>
                  <a:pt x="20053" y="2199"/>
                  <a:pt x="20040" y="2121"/>
                  <a:pt x="20040" y="2041"/>
                </a:cubicBezTo>
                <a:cubicBezTo>
                  <a:pt x="20040" y="1960"/>
                  <a:pt x="20027" y="1883"/>
                  <a:pt x="20011" y="1868"/>
                </a:cubicBezTo>
                <a:cubicBezTo>
                  <a:pt x="19996" y="1853"/>
                  <a:pt x="19983" y="1795"/>
                  <a:pt x="19983" y="1739"/>
                </a:cubicBezTo>
                <a:cubicBezTo>
                  <a:pt x="19983" y="1682"/>
                  <a:pt x="19970" y="1624"/>
                  <a:pt x="19954" y="1609"/>
                </a:cubicBezTo>
                <a:cubicBezTo>
                  <a:pt x="19938" y="1594"/>
                  <a:pt x="19925" y="1536"/>
                  <a:pt x="19925" y="1480"/>
                </a:cubicBezTo>
                <a:cubicBezTo>
                  <a:pt x="19925" y="1423"/>
                  <a:pt x="19915" y="1367"/>
                  <a:pt x="19902" y="1356"/>
                </a:cubicBezTo>
                <a:cubicBezTo>
                  <a:pt x="19889" y="1344"/>
                  <a:pt x="19861" y="1235"/>
                  <a:pt x="19839" y="1113"/>
                </a:cubicBezTo>
                <a:cubicBezTo>
                  <a:pt x="19817" y="991"/>
                  <a:pt x="19789" y="882"/>
                  <a:pt x="19777" y="870"/>
                </a:cubicBezTo>
                <a:cubicBezTo>
                  <a:pt x="19764" y="858"/>
                  <a:pt x="19753" y="803"/>
                  <a:pt x="19753" y="746"/>
                </a:cubicBezTo>
                <a:cubicBezTo>
                  <a:pt x="19753" y="689"/>
                  <a:pt x="19740" y="631"/>
                  <a:pt x="19725" y="617"/>
                </a:cubicBezTo>
                <a:cubicBezTo>
                  <a:pt x="19709" y="602"/>
                  <a:pt x="19695" y="547"/>
                  <a:pt x="19694" y="495"/>
                </a:cubicBezTo>
                <a:cubicBezTo>
                  <a:pt x="19691" y="347"/>
                  <a:pt x="19602" y="154"/>
                  <a:pt x="19496" y="65"/>
                </a:cubicBezTo>
                <a:cubicBezTo>
                  <a:pt x="19422" y="3"/>
                  <a:pt x="19364" y="-11"/>
                  <a:pt x="19253" y="7"/>
                </a:cubicBezTo>
                <a:cubicBezTo>
                  <a:pt x="19174" y="20"/>
                  <a:pt x="19092" y="29"/>
                  <a:pt x="19072" y="26"/>
                </a:cubicBezTo>
                <a:cubicBezTo>
                  <a:pt x="19053" y="23"/>
                  <a:pt x="18317" y="23"/>
                  <a:pt x="17438" y="27"/>
                </a:cubicBezTo>
                <a:cubicBezTo>
                  <a:pt x="6439" y="75"/>
                  <a:pt x="2592" y="76"/>
                  <a:pt x="2532" y="29"/>
                </a:cubicBezTo>
                <a:cubicBezTo>
                  <a:pt x="2506" y="8"/>
                  <a:pt x="2485" y="-1"/>
                  <a:pt x="2458" y="3"/>
                </a:cubicBezTo>
                <a:close/>
                <a:moveTo>
                  <a:pt x="8706" y="15671"/>
                </a:moveTo>
                <a:cubicBezTo>
                  <a:pt x="8875" y="15675"/>
                  <a:pt x="8970" y="15685"/>
                  <a:pt x="8989" y="15700"/>
                </a:cubicBezTo>
                <a:cubicBezTo>
                  <a:pt x="9028" y="15730"/>
                  <a:pt x="10253" y="15748"/>
                  <a:pt x="12772" y="15755"/>
                </a:cubicBezTo>
                <a:lnTo>
                  <a:pt x="16497" y="15765"/>
                </a:lnTo>
                <a:lnTo>
                  <a:pt x="16521" y="15916"/>
                </a:lnTo>
                <a:cubicBezTo>
                  <a:pt x="16553" y="16115"/>
                  <a:pt x="16597" y="16551"/>
                  <a:pt x="16627" y="16951"/>
                </a:cubicBezTo>
                <a:cubicBezTo>
                  <a:pt x="16640" y="17129"/>
                  <a:pt x="16656" y="17313"/>
                  <a:pt x="16662" y="17359"/>
                </a:cubicBezTo>
                <a:cubicBezTo>
                  <a:pt x="16668" y="17414"/>
                  <a:pt x="16647" y="17462"/>
                  <a:pt x="16600" y="17499"/>
                </a:cubicBezTo>
                <a:cubicBezTo>
                  <a:pt x="16542" y="17544"/>
                  <a:pt x="15428" y="17555"/>
                  <a:pt x="10780" y="17553"/>
                </a:cubicBezTo>
                <a:cubicBezTo>
                  <a:pt x="7619" y="17552"/>
                  <a:pt x="5006" y="17534"/>
                  <a:pt x="4973" y="17514"/>
                </a:cubicBezTo>
                <a:cubicBezTo>
                  <a:pt x="4918" y="17480"/>
                  <a:pt x="4916" y="17458"/>
                  <a:pt x="4939" y="17247"/>
                </a:cubicBezTo>
                <a:cubicBezTo>
                  <a:pt x="4953" y="17120"/>
                  <a:pt x="4974" y="16909"/>
                  <a:pt x="4988" y="16779"/>
                </a:cubicBezTo>
                <a:cubicBezTo>
                  <a:pt x="5042" y="16258"/>
                  <a:pt x="5084" y="15933"/>
                  <a:pt x="5107" y="15841"/>
                </a:cubicBezTo>
                <a:cubicBezTo>
                  <a:pt x="5134" y="15734"/>
                  <a:pt x="4832" y="15752"/>
                  <a:pt x="7971" y="15677"/>
                </a:cubicBezTo>
                <a:cubicBezTo>
                  <a:pt x="8291" y="15669"/>
                  <a:pt x="8536" y="15668"/>
                  <a:pt x="8706" y="15671"/>
                </a:cubicBezTo>
                <a:close/>
                <a:moveTo>
                  <a:pt x="2092" y="15926"/>
                </a:moveTo>
                <a:lnTo>
                  <a:pt x="2911" y="15937"/>
                </a:lnTo>
                <a:lnTo>
                  <a:pt x="2920" y="16153"/>
                </a:lnTo>
                <a:cubicBezTo>
                  <a:pt x="2925" y="16272"/>
                  <a:pt x="2941" y="16388"/>
                  <a:pt x="2956" y="16411"/>
                </a:cubicBezTo>
                <a:cubicBezTo>
                  <a:pt x="2971" y="16433"/>
                  <a:pt x="2983" y="16676"/>
                  <a:pt x="2983" y="16951"/>
                </a:cubicBezTo>
                <a:cubicBezTo>
                  <a:pt x="2983" y="17227"/>
                  <a:pt x="2995" y="17471"/>
                  <a:pt x="3010" y="17494"/>
                </a:cubicBezTo>
                <a:cubicBezTo>
                  <a:pt x="3025" y="17516"/>
                  <a:pt x="3044" y="17728"/>
                  <a:pt x="3052" y="17966"/>
                </a:cubicBezTo>
                <a:cubicBezTo>
                  <a:pt x="3075" y="18637"/>
                  <a:pt x="3098" y="18951"/>
                  <a:pt x="3130" y="19047"/>
                </a:cubicBezTo>
                <a:cubicBezTo>
                  <a:pt x="3146" y="19096"/>
                  <a:pt x="3155" y="19222"/>
                  <a:pt x="3150" y="19328"/>
                </a:cubicBezTo>
                <a:lnTo>
                  <a:pt x="3141" y="19519"/>
                </a:lnTo>
                <a:lnTo>
                  <a:pt x="2496" y="19527"/>
                </a:lnTo>
                <a:cubicBezTo>
                  <a:pt x="1937" y="19533"/>
                  <a:pt x="1833" y="19523"/>
                  <a:pt x="1716" y="19456"/>
                </a:cubicBezTo>
                <a:cubicBezTo>
                  <a:pt x="1458" y="19307"/>
                  <a:pt x="1292" y="19098"/>
                  <a:pt x="1219" y="18829"/>
                </a:cubicBezTo>
                <a:cubicBezTo>
                  <a:pt x="1186" y="18706"/>
                  <a:pt x="1147" y="18213"/>
                  <a:pt x="1130" y="17708"/>
                </a:cubicBezTo>
                <a:cubicBezTo>
                  <a:pt x="1122" y="17471"/>
                  <a:pt x="1105" y="17257"/>
                  <a:pt x="1092" y="17233"/>
                </a:cubicBezTo>
                <a:cubicBezTo>
                  <a:pt x="1073" y="17198"/>
                  <a:pt x="1047" y="16314"/>
                  <a:pt x="1060" y="16100"/>
                </a:cubicBezTo>
                <a:cubicBezTo>
                  <a:pt x="1061" y="16071"/>
                  <a:pt x="1109" y="16017"/>
                  <a:pt x="1167" y="15980"/>
                </a:cubicBezTo>
                <a:cubicBezTo>
                  <a:pt x="1255" y="15925"/>
                  <a:pt x="1409" y="15917"/>
                  <a:pt x="2092" y="15926"/>
                </a:cubicBezTo>
                <a:close/>
                <a:moveTo>
                  <a:pt x="18764" y="15929"/>
                </a:moveTo>
                <a:cubicBezTo>
                  <a:pt x="18891" y="15924"/>
                  <a:pt x="19084" y="15925"/>
                  <a:pt x="19356" y="15932"/>
                </a:cubicBezTo>
                <a:cubicBezTo>
                  <a:pt x="20559" y="15961"/>
                  <a:pt x="20510" y="15927"/>
                  <a:pt x="20501" y="16719"/>
                </a:cubicBezTo>
                <a:cubicBezTo>
                  <a:pt x="20498" y="17025"/>
                  <a:pt x="20483" y="17294"/>
                  <a:pt x="20468" y="17317"/>
                </a:cubicBezTo>
                <a:cubicBezTo>
                  <a:pt x="20453" y="17339"/>
                  <a:pt x="20441" y="17625"/>
                  <a:pt x="20441" y="17951"/>
                </a:cubicBezTo>
                <a:cubicBezTo>
                  <a:pt x="20441" y="18299"/>
                  <a:pt x="20429" y="18554"/>
                  <a:pt x="20413" y="18570"/>
                </a:cubicBezTo>
                <a:cubicBezTo>
                  <a:pt x="20397" y="18584"/>
                  <a:pt x="20384" y="18653"/>
                  <a:pt x="20384" y="18722"/>
                </a:cubicBezTo>
                <a:cubicBezTo>
                  <a:pt x="20384" y="19023"/>
                  <a:pt x="20183" y="19379"/>
                  <a:pt x="19958" y="19476"/>
                </a:cubicBezTo>
                <a:cubicBezTo>
                  <a:pt x="19869" y="19514"/>
                  <a:pt x="19757" y="19564"/>
                  <a:pt x="19708" y="19587"/>
                </a:cubicBezTo>
                <a:cubicBezTo>
                  <a:pt x="19573" y="19650"/>
                  <a:pt x="18443" y="19639"/>
                  <a:pt x="18417" y="19574"/>
                </a:cubicBezTo>
                <a:cubicBezTo>
                  <a:pt x="18385" y="19498"/>
                  <a:pt x="18401" y="18581"/>
                  <a:pt x="18435" y="18531"/>
                </a:cubicBezTo>
                <a:cubicBezTo>
                  <a:pt x="18451" y="18505"/>
                  <a:pt x="18463" y="18174"/>
                  <a:pt x="18463" y="17723"/>
                </a:cubicBezTo>
                <a:cubicBezTo>
                  <a:pt x="18463" y="17259"/>
                  <a:pt x="18475" y="16946"/>
                  <a:pt x="18492" y="16930"/>
                </a:cubicBezTo>
                <a:cubicBezTo>
                  <a:pt x="18508" y="16915"/>
                  <a:pt x="18521" y="16708"/>
                  <a:pt x="18521" y="16458"/>
                </a:cubicBezTo>
                <a:cubicBezTo>
                  <a:pt x="18521" y="16130"/>
                  <a:pt x="18532" y="15999"/>
                  <a:pt x="18561" y="15963"/>
                </a:cubicBezTo>
                <a:cubicBezTo>
                  <a:pt x="18575" y="15945"/>
                  <a:pt x="18637" y="15934"/>
                  <a:pt x="18764" y="15929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6" dur="1000" fill="hold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68" grpId="2"/>
      <p:bldP build="whole" bldLvl="1" animBg="1" rev="0" advAuto="0" spid="56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pider Box"/>
          <p:cNvSpPr txBox="1"/>
          <p:nvPr>
            <p:ph type="title"/>
          </p:nvPr>
        </p:nvSpPr>
        <p:spPr>
          <a:xfrm>
            <a:off x="1231900" y="863600"/>
            <a:ext cx="9845273" cy="2006600"/>
          </a:xfrm>
          <a:prstGeom prst="rect">
            <a:avLst/>
          </a:prstGeom>
        </p:spPr>
        <p:txBody>
          <a:bodyPr/>
          <a:lstStyle/>
          <a:p>
            <a:pPr/>
            <a:r>
              <a:t>Spider Box</a:t>
            </a:r>
          </a:p>
        </p:txBody>
      </p:sp>
      <p:pic>
        <p:nvPicPr>
          <p:cNvPr id="571" name="RB300AE_C.jpg" descr="RB300AE_C.jpg"/>
          <p:cNvPicPr>
            <a:picLocks noChangeAspect="1"/>
          </p:cNvPicPr>
          <p:nvPr/>
        </p:nvPicPr>
        <p:blipFill>
          <a:blip r:embed="rId2">
            <a:extLst/>
          </a:blip>
          <a:srcRect l="12495" t="25019" r="12295" b="25004"/>
          <a:stretch>
            <a:fillRect/>
          </a:stretch>
        </p:blipFill>
        <p:spPr>
          <a:xfrm>
            <a:off x="6756080" y="4109247"/>
            <a:ext cx="9551583" cy="6346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68" fill="norm" stroke="1" extrusionOk="0">
                <a:moveTo>
                  <a:pt x="2458" y="3"/>
                </a:moveTo>
                <a:cubicBezTo>
                  <a:pt x="2431" y="7"/>
                  <a:pt x="2398" y="25"/>
                  <a:pt x="2351" y="57"/>
                </a:cubicBezTo>
                <a:cubicBezTo>
                  <a:pt x="2201" y="159"/>
                  <a:pt x="2140" y="278"/>
                  <a:pt x="2080" y="586"/>
                </a:cubicBezTo>
                <a:cubicBezTo>
                  <a:pt x="2054" y="721"/>
                  <a:pt x="2007" y="907"/>
                  <a:pt x="1977" y="998"/>
                </a:cubicBezTo>
                <a:cubicBezTo>
                  <a:pt x="1947" y="1089"/>
                  <a:pt x="1922" y="1200"/>
                  <a:pt x="1922" y="1244"/>
                </a:cubicBezTo>
                <a:cubicBezTo>
                  <a:pt x="1922" y="1288"/>
                  <a:pt x="1909" y="1336"/>
                  <a:pt x="1894" y="1350"/>
                </a:cubicBezTo>
                <a:cubicBezTo>
                  <a:pt x="1878" y="1365"/>
                  <a:pt x="1865" y="1423"/>
                  <a:pt x="1865" y="1480"/>
                </a:cubicBezTo>
                <a:cubicBezTo>
                  <a:pt x="1865" y="1536"/>
                  <a:pt x="1852" y="1594"/>
                  <a:pt x="1836" y="1609"/>
                </a:cubicBezTo>
                <a:cubicBezTo>
                  <a:pt x="1821" y="1624"/>
                  <a:pt x="1808" y="1673"/>
                  <a:pt x="1808" y="1718"/>
                </a:cubicBezTo>
                <a:cubicBezTo>
                  <a:pt x="1808" y="1764"/>
                  <a:pt x="1782" y="1870"/>
                  <a:pt x="1750" y="1954"/>
                </a:cubicBezTo>
                <a:cubicBezTo>
                  <a:pt x="1719" y="2039"/>
                  <a:pt x="1693" y="2145"/>
                  <a:pt x="1693" y="2190"/>
                </a:cubicBezTo>
                <a:cubicBezTo>
                  <a:pt x="1693" y="2236"/>
                  <a:pt x="1680" y="2285"/>
                  <a:pt x="1664" y="2300"/>
                </a:cubicBezTo>
                <a:cubicBezTo>
                  <a:pt x="1649" y="2314"/>
                  <a:pt x="1636" y="2373"/>
                  <a:pt x="1636" y="2429"/>
                </a:cubicBezTo>
                <a:cubicBezTo>
                  <a:pt x="1636" y="2486"/>
                  <a:pt x="1623" y="2544"/>
                  <a:pt x="1607" y="2559"/>
                </a:cubicBezTo>
                <a:cubicBezTo>
                  <a:pt x="1591" y="2573"/>
                  <a:pt x="1578" y="2621"/>
                  <a:pt x="1578" y="2665"/>
                </a:cubicBezTo>
                <a:cubicBezTo>
                  <a:pt x="1578" y="2709"/>
                  <a:pt x="1553" y="2819"/>
                  <a:pt x="1523" y="2911"/>
                </a:cubicBezTo>
                <a:cubicBezTo>
                  <a:pt x="1492" y="3002"/>
                  <a:pt x="1440" y="3203"/>
                  <a:pt x="1406" y="3357"/>
                </a:cubicBezTo>
                <a:cubicBezTo>
                  <a:pt x="1349" y="3622"/>
                  <a:pt x="1330" y="3695"/>
                  <a:pt x="1264" y="3929"/>
                </a:cubicBezTo>
                <a:cubicBezTo>
                  <a:pt x="1249" y="3982"/>
                  <a:pt x="1191" y="4230"/>
                  <a:pt x="1136" y="4479"/>
                </a:cubicBezTo>
                <a:cubicBezTo>
                  <a:pt x="1080" y="4728"/>
                  <a:pt x="975" y="5175"/>
                  <a:pt x="903" y="5472"/>
                </a:cubicBezTo>
                <a:cubicBezTo>
                  <a:pt x="831" y="5768"/>
                  <a:pt x="765" y="6056"/>
                  <a:pt x="756" y="6110"/>
                </a:cubicBezTo>
                <a:cubicBezTo>
                  <a:pt x="747" y="6163"/>
                  <a:pt x="729" y="6218"/>
                  <a:pt x="715" y="6231"/>
                </a:cubicBezTo>
                <a:cubicBezTo>
                  <a:pt x="701" y="6244"/>
                  <a:pt x="690" y="6300"/>
                  <a:pt x="690" y="6356"/>
                </a:cubicBezTo>
                <a:cubicBezTo>
                  <a:pt x="690" y="6413"/>
                  <a:pt x="677" y="6471"/>
                  <a:pt x="661" y="6486"/>
                </a:cubicBezTo>
                <a:cubicBezTo>
                  <a:pt x="645" y="6501"/>
                  <a:pt x="632" y="6559"/>
                  <a:pt x="632" y="6615"/>
                </a:cubicBezTo>
                <a:cubicBezTo>
                  <a:pt x="632" y="6672"/>
                  <a:pt x="619" y="6730"/>
                  <a:pt x="604" y="6745"/>
                </a:cubicBezTo>
                <a:cubicBezTo>
                  <a:pt x="588" y="6759"/>
                  <a:pt x="575" y="6809"/>
                  <a:pt x="575" y="6854"/>
                </a:cubicBezTo>
                <a:cubicBezTo>
                  <a:pt x="575" y="6899"/>
                  <a:pt x="549" y="7006"/>
                  <a:pt x="518" y="7090"/>
                </a:cubicBezTo>
                <a:cubicBezTo>
                  <a:pt x="486" y="7175"/>
                  <a:pt x="460" y="7281"/>
                  <a:pt x="460" y="7326"/>
                </a:cubicBezTo>
                <a:cubicBezTo>
                  <a:pt x="460" y="7371"/>
                  <a:pt x="447" y="7421"/>
                  <a:pt x="432" y="7435"/>
                </a:cubicBezTo>
                <a:cubicBezTo>
                  <a:pt x="416" y="7450"/>
                  <a:pt x="403" y="7508"/>
                  <a:pt x="403" y="7565"/>
                </a:cubicBezTo>
                <a:cubicBezTo>
                  <a:pt x="403" y="7621"/>
                  <a:pt x="390" y="7680"/>
                  <a:pt x="374" y="7694"/>
                </a:cubicBezTo>
                <a:cubicBezTo>
                  <a:pt x="359" y="7709"/>
                  <a:pt x="346" y="7767"/>
                  <a:pt x="346" y="7824"/>
                </a:cubicBezTo>
                <a:cubicBezTo>
                  <a:pt x="346" y="7880"/>
                  <a:pt x="333" y="7939"/>
                  <a:pt x="317" y="7953"/>
                </a:cubicBezTo>
                <a:cubicBezTo>
                  <a:pt x="301" y="7968"/>
                  <a:pt x="288" y="8017"/>
                  <a:pt x="288" y="8062"/>
                </a:cubicBezTo>
                <a:cubicBezTo>
                  <a:pt x="288" y="8108"/>
                  <a:pt x="266" y="8208"/>
                  <a:pt x="237" y="8286"/>
                </a:cubicBezTo>
                <a:cubicBezTo>
                  <a:pt x="209" y="8364"/>
                  <a:pt x="168" y="8515"/>
                  <a:pt x="146" y="8622"/>
                </a:cubicBezTo>
                <a:cubicBezTo>
                  <a:pt x="124" y="8729"/>
                  <a:pt x="82" y="8889"/>
                  <a:pt x="54" y="8977"/>
                </a:cubicBezTo>
                <a:cubicBezTo>
                  <a:pt x="-7" y="9163"/>
                  <a:pt x="-19" y="9735"/>
                  <a:pt x="35" y="9887"/>
                </a:cubicBezTo>
                <a:cubicBezTo>
                  <a:pt x="104" y="10083"/>
                  <a:pt x="119" y="10087"/>
                  <a:pt x="967" y="10088"/>
                </a:cubicBezTo>
                <a:cubicBezTo>
                  <a:pt x="1705" y="10089"/>
                  <a:pt x="1872" y="10112"/>
                  <a:pt x="1780" y="10197"/>
                </a:cubicBezTo>
                <a:cubicBezTo>
                  <a:pt x="1743" y="10231"/>
                  <a:pt x="1741" y="10792"/>
                  <a:pt x="1777" y="10847"/>
                </a:cubicBezTo>
                <a:cubicBezTo>
                  <a:pt x="1792" y="10870"/>
                  <a:pt x="1811" y="11063"/>
                  <a:pt x="1819" y="11276"/>
                </a:cubicBezTo>
                <a:cubicBezTo>
                  <a:pt x="1828" y="11490"/>
                  <a:pt x="1848" y="11898"/>
                  <a:pt x="1864" y="12183"/>
                </a:cubicBezTo>
                <a:cubicBezTo>
                  <a:pt x="1880" y="12467"/>
                  <a:pt x="1901" y="12865"/>
                  <a:pt x="1910" y="13067"/>
                </a:cubicBezTo>
                <a:cubicBezTo>
                  <a:pt x="1919" y="13269"/>
                  <a:pt x="1938" y="13453"/>
                  <a:pt x="1953" y="13476"/>
                </a:cubicBezTo>
                <a:cubicBezTo>
                  <a:pt x="1967" y="13498"/>
                  <a:pt x="1980" y="13549"/>
                  <a:pt x="1980" y="13589"/>
                </a:cubicBezTo>
                <a:cubicBezTo>
                  <a:pt x="1980" y="13629"/>
                  <a:pt x="1998" y="13716"/>
                  <a:pt x="2021" y="13782"/>
                </a:cubicBezTo>
                <a:cubicBezTo>
                  <a:pt x="2044" y="13848"/>
                  <a:pt x="2057" y="13917"/>
                  <a:pt x="2050" y="13933"/>
                </a:cubicBezTo>
                <a:cubicBezTo>
                  <a:pt x="2044" y="13949"/>
                  <a:pt x="1958" y="13974"/>
                  <a:pt x="1859" y="13990"/>
                </a:cubicBezTo>
                <a:cubicBezTo>
                  <a:pt x="1347" y="14069"/>
                  <a:pt x="1221" y="14123"/>
                  <a:pt x="991" y="14362"/>
                </a:cubicBezTo>
                <a:cubicBezTo>
                  <a:pt x="843" y="14515"/>
                  <a:pt x="806" y="14609"/>
                  <a:pt x="704" y="15081"/>
                </a:cubicBezTo>
                <a:cubicBezTo>
                  <a:pt x="664" y="15267"/>
                  <a:pt x="618" y="15454"/>
                  <a:pt x="603" y="15495"/>
                </a:cubicBezTo>
                <a:cubicBezTo>
                  <a:pt x="587" y="15536"/>
                  <a:pt x="575" y="15627"/>
                  <a:pt x="575" y="15697"/>
                </a:cubicBezTo>
                <a:cubicBezTo>
                  <a:pt x="575" y="15767"/>
                  <a:pt x="562" y="15836"/>
                  <a:pt x="546" y="15851"/>
                </a:cubicBezTo>
                <a:cubicBezTo>
                  <a:pt x="531" y="15866"/>
                  <a:pt x="518" y="15924"/>
                  <a:pt x="518" y="15980"/>
                </a:cubicBezTo>
                <a:cubicBezTo>
                  <a:pt x="518" y="16037"/>
                  <a:pt x="505" y="16095"/>
                  <a:pt x="489" y="16110"/>
                </a:cubicBezTo>
                <a:cubicBezTo>
                  <a:pt x="473" y="16124"/>
                  <a:pt x="460" y="16183"/>
                  <a:pt x="460" y="16239"/>
                </a:cubicBezTo>
                <a:cubicBezTo>
                  <a:pt x="460" y="16296"/>
                  <a:pt x="447" y="16354"/>
                  <a:pt x="432" y="16369"/>
                </a:cubicBezTo>
                <a:cubicBezTo>
                  <a:pt x="415" y="16385"/>
                  <a:pt x="403" y="16663"/>
                  <a:pt x="403" y="17059"/>
                </a:cubicBezTo>
                <a:cubicBezTo>
                  <a:pt x="403" y="17455"/>
                  <a:pt x="415" y="17734"/>
                  <a:pt x="432" y="17750"/>
                </a:cubicBezTo>
                <a:cubicBezTo>
                  <a:pt x="447" y="17764"/>
                  <a:pt x="460" y="17939"/>
                  <a:pt x="460" y="18138"/>
                </a:cubicBezTo>
                <a:cubicBezTo>
                  <a:pt x="460" y="18337"/>
                  <a:pt x="473" y="18512"/>
                  <a:pt x="489" y="18527"/>
                </a:cubicBezTo>
                <a:cubicBezTo>
                  <a:pt x="506" y="18542"/>
                  <a:pt x="518" y="18778"/>
                  <a:pt x="518" y="19088"/>
                </a:cubicBezTo>
                <a:cubicBezTo>
                  <a:pt x="518" y="19397"/>
                  <a:pt x="530" y="19633"/>
                  <a:pt x="546" y="19649"/>
                </a:cubicBezTo>
                <a:cubicBezTo>
                  <a:pt x="562" y="19663"/>
                  <a:pt x="575" y="19817"/>
                  <a:pt x="575" y="19989"/>
                </a:cubicBezTo>
                <a:cubicBezTo>
                  <a:pt x="575" y="20237"/>
                  <a:pt x="590" y="20346"/>
                  <a:pt x="648" y="20521"/>
                </a:cubicBezTo>
                <a:cubicBezTo>
                  <a:pt x="689" y="20643"/>
                  <a:pt x="740" y="20766"/>
                  <a:pt x="763" y="20795"/>
                </a:cubicBezTo>
                <a:cubicBezTo>
                  <a:pt x="786" y="20824"/>
                  <a:pt x="804" y="20867"/>
                  <a:pt x="804" y="20892"/>
                </a:cubicBezTo>
                <a:cubicBezTo>
                  <a:pt x="804" y="20952"/>
                  <a:pt x="921" y="21138"/>
                  <a:pt x="958" y="21138"/>
                </a:cubicBezTo>
                <a:cubicBezTo>
                  <a:pt x="974" y="21138"/>
                  <a:pt x="1014" y="21174"/>
                  <a:pt x="1046" y="21218"/>
                </a:cubicBezTo>
                <a:cubicBezTo>
                  <a:pt x="1079" y="21263"/>
                  <a:pt x="1183" y="21341"/>
                  <a:pt x="1279" y="21391"/>
                </a:cubicBezTo>
                <a:cubicBezTo>
                  <a:pt x="1437" y="21474"/>
                  <a:pt x="1515" y="21484"/>
                  <a:pt x="2110" y="21484"/>
                </a:cubicBezTo>
                <a:cubicBezTo>
                  <a:pt x="2485" y="21485"/>
                  <a:pt x="2787" y="21502"/>
                  <a:pt x="2811" y="21526"/>
                </a:cubicBezTo>
                <a:cubicBezTo>
                  <a:pt x="2876" y="21589"/>
                  <a:pt x="3192" y="21578"/>
                  <a:pt x="3303" y="21508"/>
                </a:cubicBezTo>
                <a:cubicBezTo>
                  <a:pt x="3442" y="21421"/>
                  <a:pt x="3507" y="21294"/>
                  <a:pt x="3531" y="21061"/>
                </a:cubicBezTo>
                <a:cubicBezTo>
                  <a:pt x="3543" y="20949"/>
                  <a:pt x="3567" y="20770"/>
                  <a:pt x="3585" y="20663"/>
                </a:cubicBezTo>
                <a:cubicBezTo>
                  <a:pt x="3640" y="20334"/>
                  <a:pt x="3674" y="20049"/>
                  <a:pt x="3694" y="19757"/>
                </a:cubicBezTo>
                <a:lnTo>
                  <a:pt x="3714" y="19476"/>
                </a:lnTo>
                <a:lnTo>
                  <a:pt x="10780" y="19476"/>
                </a:lnTo>
                <a:lnTo>
                  <a:pt x="17847" y="19476"/>
                </a:lnTo>
                <a:lnTo>
                  <a:pt x="17856" y="19800"/>
                </a:lnTo>
                <a:cubicBezTo>
                  <a:pt x="17861" y="19978"/>
                  <a:pt x="17877" y="20143"/>
                  <a:pt x="17892" y="20165"/>
                </a:cubicBezTo>
                <a:cubicBezTo>
                  <a:pt x="17907" y="20188"/>
                  <a:pt x="17919" y="20269"/>
                  <a:pt x="17919" y="20346"/>
                </a:cubicBezTo>
                <a:cubicBezTo>
                  <a:pt x="17919" y="20423"/>
                  <a:pt x="17931" y="20497"/>
                  <a:pt x="17947" y="20512"/>
                </a:cubicBezTo>
                <a:cubicBezTo>
                  <a:pt x="17963" y="20526"/>
                  <a:pt x="17976" y="20636"/>
                  <a:pt x="17976" y="20755"/>
                </a:cubicBezTo>
                <a:cubicBezTo>
                  <a:pt x="17976" y="21043"/>
                  <a:pt x="18052" y="21379"/>
                  <a:pt x="18142" y="21485"/>
                </a:cubicBezTo>
                <a:cubicBezTo>
                  <a:pt x="18212" y="21569"/>
                  <a:pt x="18250" y="21571"/>
                  <a:pt x="19163" y="21557"/>
                </a:cubicBezTo>
                <a:cubicBezTo>
                  <a:pt x="19685" y="21549"/>
                  <a:pt x="20163" y="21523"/>
                  <a:pt x="20226" y="21499"/>
                </a:cubicBezTo>
                <a:cubicBezTo>
                  <a:pt x="20363" y="21447"/>
                  <a:pt x="20507" y="21339"/>
                  <a:pt x="20635" y="21196"/>
                </a:cubicBezTo>
                <a:cubicBezTo>
                  <a:pt x="20734" y="21084"/>
                  <a:pt x="20929" y="20661"/>
                  <a:pt x="20929" y="20558"/>
                </a:cubicBezTo>
                <a:cubicBezTo>
                  <a:pt x="20929" y="20524"/>
                  <a:pt x="20942" y="20483"/>
                  <a:pt x="20957" y="20469"/>
                </a:cubicBezTo>
                <a:cubicBezTo>
                  <a:pt x="20973" y="20454"/>
                  <a:pt x="20986" y="20283"/>
                  <a:pt x="20986" y="20087"/>
                </a:cubicBezTo>
                <a:cubicBezTo>
                  <a:pt x="20986" y="19891"/>
                  <a:pt x="20998" y="19713"/>
                  <a:pt x="21013" y="19690"/>
                </a:cubicBezTo>
                <a:cubicBezTo>
                  <a:pt x="21028" y="19668"/>
                  <a:pt x="21047" y="19396"/>
                  <a:pt x="21056" y="19088"/>
                </a:cubicBezTo>
                <a:cubicBezTo>
                  <a:pt x="21090" y="17860"/>
                  <a:pt x="21105" y="17533"/>
                  <a:pt x="21131" y="17494"/>
                </a:cubicBezTo>
                <a:cubicBezTo>
                  <a:pt x="21167" y="17438"/>
                  <a:pt x="21166" y="16575"/>
                  <a:pt x="21129" y="16541"/>
                </a:cubicBezTo>
                <a:cubicBezTo>
                  <a:pt x="21114" y="16527"/>
                  <a:pt x="21101" y="16449"/>
                  <a:pt x="21101" y="16369"/>
                </a:cubicBezTo>
                <a:cubicBezTo>
                  <a:pt x="21101" y="16288"/>
                  <a:pt x="21088" y="16211"/>
                  <a:pt x="21072" y="16196"/>
                </a:cubicBezTo>
                <a:cubicBezTo>
                  <a:pt x="21056" y="16181"/>
                  <a:pt x="21043" y="16123"/>
                  <a:pt x="21043" y="16067"/>
                </a:cubicBezTo>
                <a:cubicBezTo>
                  <a:pt x="21043" y="16010"/>
                  <a:pt x="21030" y="15952"/>
                  <a:pt x="21015" y="15937"/>
                </a:cubicBezTo>
                <a:cubicBezTo>
                  <a:pt x="20999" y="15923"/>
                  <a:pt x="20986" y="15854"/>
                  <a:pt x="20986" y="15783"/>
                </a:cubicBezTo>
                <a:cubicBezTo>
                  <a:pt x="20986" y="15713"/>
                  <a:pt x="20974" y="15622"/>
                  <a:pt x="20958" y="15581"/>
                </a:cubicBezTo>
                <a:cubicBezTo>
                  <a:pt x="20943" y="15540"/>
                  <a:pt x="20897" y="15353"/>
                  <a:pt x="20857" y="15167"/>
                </a:cubicBezTo>
                <a:cubicBezTo>
                  <a:pt x="20817" y="14981"/>
                  <a:pt x="20765" y="14775"/>
                  <a:pt x="20742" y="14709"/>
                </a:cubicBezTo>
                <a:cubicBezTo>
                  <a:pt x="20693" y="14565"/>
                  <a:pt x="20559" y="14387"/>
                  <a:pt x="20416" y="14278"/>
                </a:cubicBezTo>
                <a:cubicBezTo>
                  <a:pt x="20291" y="14182"/>
                  <a:pt x="19981" y="14060"/>
                  <a:pt x="19864" y="14060"/>
                </a:cubicBezTo>
                <a:cubicBezTo>
                  <a:pt x="19755" y="14060"/>
                  <a:pt x="19737" y="13978"/>
                  <a:pt x="19805" y="13796"/>
                </a:cubicBezTo>
                <a:cubicBezTo>
                  <a:pt x="19878" y="13601"/>
                  <a:pt x="19901" y="13426"/>
                  <a:pt x="19916" y="12951"/>
                </a:cubicBezTo>
                <a:cubicBezTo>
                  <a:pt x="19933" y="12433"/>
                  <a:pt x="19954" y="12405"/>
                  <a:pt x="20187" y="12593"/>
                </a:cubicBezTo>
                <a:cubicBezTo>
                  <a:pt x="20358" y="12730"/>
                  <a:pt x="20365" y="12731"/>
                  <a:pt x="20458" y="12664"/>
                </a:cubicBezTo>
                <a:cubicBezTo>
                  <a:pt x="20574" y="12581"/>
                  <a:pt x="20610" y="12420"/>
                  <a:pt x="20555" y="12230"/>
                </a:cubicBezTo>
                <a:cubicBezTo>
                  <a:pt x="20513" y="12086"/>
                  <a:pt x="20508" y="11800"/>
                  <a:pt x="20542" y="11427"/>
                </a:cubicBezTo>
                <a:cubicBezTo>
                  <a:pt x="20560" y="11225"/>
                  <a:pt x="20581" y="11165"/>
                  <a:pt x="20685" y="11013"/>
                </a:cubicBezTo>
                <a:cubicBezTo>
                  <a:pt x="20771" y="10887"/>
                  <a:pt x="20812" y="10787"/>
                  <a:pt x="20826" y="10668"/>
                </a:cubicBezTo>
                <a:cubicBezTo>
                  <a:pt x="20836" y="10576"/>
                  <a:pt x="20854" y="10412"/>
                  <a:pt x="20865" y="10305"/>
                </a:cubicBezTo>
                <a:lnTo>
                  <a:pt x="20886" y="10111"/>
                </a:lnTo>
                <a:lnTo>
                  <a:pt x="21101" y="10100"/>
                </a:lnTo>
                <a:cubicBezTo>
                  <a:pt x="21349" y="10087"/>
                  <a:pt x="21425" y="10041"/>
                  <a:pt x="21503" y="9851"/>
                </a:cubicBezTo>
                <a:cubicBezTo>
                  <a:pt x="21564" y="9702"/>
                  <a:pt x="21581" y="9273"/>
                  <a:pt x="21533" y="9089"/>
                </a:cubicBezTo>
                <a:cubicBezTo>
                  <a:pt x="21519" y="9034"/>
                  <a:pt x="21492" y="8902"/>
                  <a:pt x="21472" y="8795"/>
                </a:cubicBezTo>
                <a:cubicBezTo>
                  <a:pt x="21451" y="8688"/>
                  <a:pt x="21425" y="8583"/>
                  <a:pt x="21412" y="8560"/>
                </a:cubicBezTo>
                <a:cubicBezTo>
                  <a:pt x="21398" y="8538"/>
                  <a:pt x="21387" y="8476"/>
                  <a:pt x="21387" y="8423"/>
                </a:cubicBezTo>
                <a:cubicBezTo>
                  <a:pt x="21387" y="8369"/>
                  <a:pt x="21374" y="8313"/>
                  <a:pt x="21359" y="8298"/>
                </a:cubicBezTo>
                <a:cubicBezTo>
                  <a:pt x="21343" y="8284"/>
                  <a:pt x="21330" y="8226"/>
                  <a:pt x="21330" y="8169"/>
                </a:cubicBezTo>
                <a:cubicBezTo>
                  <a:pt x="21330" y="8112"/>
                  <a:pt x="21317" y="8054"/>
                  <a:pt x="21301" y="8040"/>
                </a:cubicBezTo>
                <a:cubicBezTo>
                  <a:pt x="21286" y="8025"/>
                  <a:pt x="21273" y="7947"/>
                  <a:pt x="21273" y="7867"/>
                </a:cubicBezTo>
                <a:cubicBezTo>
                  <a:pt x="21273" y="7787"/>
                  <a:pt x="21260" y="7709"/>
                  <a:pt x="21244" y="7694"/>
                </a:cubicBezTo>
                <a:cubicBezTo>
                  <a:pt x="21228" y="7680"/>
                  <a:pt x="21215" y="7621"/>
                  <a:pt x="21215" y="7565"/>
                </a:cubicBezTo>
                <a:cubicBezTo>
                  <a:pt x="21215" y="7508"/>
                  <a:pt x="21202" y="7450"/>
                  <a:pt x="21187" y="7435"/>
                </a:cubicBezTo>
                <a:cubicBezTo>
                  <a:pt x="21171" y="7421"/>
                  <a:pt x="21158" y="7362"/>
                  <a:pt x="21158" y="7306"/>
                </a:cubicBezTo>
                <a:cubicBezTo>
                  <a:pt x="21158" y="7249"/>
                  <a:pt x="21145" y="7191"/>
                  <a:pt x="21129" y="7176"/>
                </a:cubicBezTo>
                <a:cubicBezTo>
                  <a:pt x="21114" y="7162"/>
                  <a:pt x="21101" y="7103"/>
                  <a:pt x="21101" y="7047"/>
                </a:cubicBezTo>
                <a:cubicBezTo>
                  <a:pt x="21101" y="6990"/>
                  <a:pt x="21088" y="6932"/>
                  <a:pt x="21072" y="6917"/>
                </a:cubicBezTo>
                <a:cubicBezTo>
                  <a:pt x="21056" y="6903"/>
                  <a:pt x="21043" y="6845"/>
                  <a:pt x="21043" y="6788"/>
                </a:cubicBezTo>
                <a:cubicBezTo>
                  <a:pt x="21043" y="6731"/>
                  <a:pt x="21030" y="6673"/>
                  <a:pt x="21015" y="6658"/>
                </a:cubicBezTo>
                <a:cubicBezTo>
                  <a:pt x="20999" y="6644"/>
                  <a:pt x="20986" y="6576"/>
                  <a:pt x="20986" y="6507"/>
                </a:cubicBezTo>
                <a:cubicBezTo>
                  <a:pt x="20986" y="6439"/>
                  <a:pt x="20973" y="6371"/>
                  <a:pt x="20957" y="6356"/>
                </a:cubicBezTo>
                <a:cubicBezTo>
                  <a:pt x="20942" y="6342"/>
                  <a:pt x="20929" y="6292"/>
                  <a:pt x="20929" y="6246"/>
                </a:cubicBezTo>
                <a:cubicBezTo>
                  <a:pt x="20929" y="6199"/>
                  <a:pt x="20917" y="6128"/>
                  <a:pt x="20903" y="6087"/>
                </a:cubicBezTo>
                <a:cubicBezTo>
                  <a:pt x="20888" y="6045"/>
                  <a:pt x="20783" y="5574"/>
                  <a:pt x="20670" y="5040"/>
                </a:cubicBezTo>
                <a:cubicBezTo>
                  <a:pt x="20556" y="4506"/>
                  <a:pt x="20419" y="3871"/>
                  <a:pt x="20366" y="3629"/>
                </a:cubicBezTo>
                <a:cubicBezTo>
                  <a:pt x="20313" y="3387"/>
                  <a:pt x="20269" y="3151"/>
                  <a:pt x="20269" y="3103"/>
                </a:cubicBezTo>
                <a:cubicBezTo>
                  <a:pt x="20269" y="3056"/>
                  <a:pt x="20256" y="3005"/>
                  <a:pt x="20241" y="2990"/>
                </a:cubicBezTo>
                <a:cubicBezTo>
                  <a:pt x="20225" y="2976"/>
                  <a:pt x="20212" y="2917"/>
                  <a:pt x="20212" y="2861"/>
                </a:cubicBezTo>
                <a:cubicBezTo>
                  <a:pt x="20212" y="2804"/>
                  <a:pt x="20199" y="2746"/>
                  <a:pt x="20183" y="2731"/>
                </a:cubicBezTo>
                <a:cubicBezTo>
                  <a:pt x="20168" y="2717"/>
                  <a:pt x="20155" y="2658"/>
                  <a:pt x="20155" y="2602"/>
                </a:cubicBezTo>
                <a:cubicBezTo>
                  <a:pt x="20155" y="2545"/>
                  <a:pt x="20142" y="2487"/>
                  <a:pt x="20126" y="2472"/>
                </a:cubicBezTo>
                <a:cubicBezTo>
                  <a:pt x="20110" y="2458"/>
                  <a:pt x="20097" y="2399"/>
                  <a:pt x="20097" y="2343"/>
                </a:cubicBezTo>
                <a:cubicBezTo>
                  <a:pt x="20097" y="2286"/>
                  <a:pt x="20084" y="2228"/>
                  <a:pt x="20069" y="2213"/>
                </a:cubicBezTo>
                <a:cubicBezTo>
                  <a:pt x="20053" y="2199"/>
                  <a:pt x="20040" y="2121"/>
                  <a:pt x="20040" y="2041"/>
                </a:cubicBezTo>
                <a:cubicBezTo>
                  <a:pt x="20040" y="1960"/>
                  <a:pt x="20027" y="1883"/>
                  <a:pt x="20011" y="1868"/>
                </a:cubicBezTo>
                <a:cubicBezTo>
                  <a:pt x="19996" y="1853"/>
                  <a:pt x="19983" y="1795"/>
                  <a:pt x="19983" y="1739"/>
                </a:cubicBezTo>
                <a:cubicBezTo>
                  <a:pt x="19983" y="1682"/>
                  <a:pt x="19970" y="1624"/>
                  <a:pt x="19954" y="1609"/>
                </a:cubicBezTo>
                <a:cubicBezTo>
                  <a:pt x="19938" y="1594"/>
                  <a:pt x="19925" y="1536"/>
                  <a:pt x="19925" y="1480"/>
                </a:cubicBezTo>
                <a:cubicBezTo>
                  <a:pt x="19925" y="1423"/>
                  <a:pt x="19915" y="1367"/>
                  <a:pt x="19902" y="1356"/>
                </a:cubicBezTo>
                <a:cubicBezTo>
                  <a:pt x="19889" y="1344"/>
                  <a:pt x="19861" y="1235"/>
                  <a:pt x="19839" y="1113"/>
                </a:cubicBezTo>
                <a:cubicBezTo>
                  <a:pt x="19817" y="991"/>
                  <a:pt x="19789" y="882"/>
                  <a:pt x="19777" y="870"/>
                </a:cubicBezTo>
                <a:cubicBezTo>
                  <a:pt x="19764" y="858"/>
                  <a:pt x="19753" y="803"/>
                  <a:pt x="19753" y="746"/>
                </a:cubicBezTo>
                <a:cubicBezTo>
                  <a:pt x="19753" y="689"/>
                  <a:pt x="19740" y="631"/>
                  <a:pt x="19725" y="617"/>
                </a:cubicBezTo>
                <a:cubicBezTo>
                  <a:pt x="19709" y="602"/>
                  <a:pt x="19695" y="547"/>
                  <a:pt x="19694" y="495"/>
                </a:cubicBezTo>
                <a:cubicBezTo>
                  <a:pt x="19691" y="347"/>
                  <a:pt x="19602" y="154"/>
                  <a:pt x="19496" y="65"/>
                </a:cubicBezTo>
                <a:cubicBezTo>
                  <a:pt x="19422" y="3"/>
                  <a:pt x="19364" y="-11"/>
                  <a:pt x="19253" y="7"/>
                </a:cubicBezTo>
                <a:cubicBezTo>
                  <a:pt x="19174" y="20"/>
                  <a:pt x="19092" y="29"/>
                  <a:pt x="19072" y="26"/>
                </a:cubicBezTo>
                <a:cubicBezTo>
                  <a:pt x="19053" y="23"/>
                  <a:pt x="18317" y="23"/>
                  <a:pt x="17438" y="27"/>
                </a:cubicBezTo>
                <a:cubicBezTo>
                  <a:pt x="6439" y="75"/>
                  <a:pt x="2592" y="76"/>
                  <a:pt x="2532" y="29"/>
                </a:cubicBezTo>
                <a:cubicBezTo>
                  <a:pt x="2506" y="8"/>
                  <a:pt x="2485" y="-1"/>
                  <a:pt x="2458" y="3"/>
                </a:cubicBezTo>
                <a:close/>
                <a:moveTo>
                  <a:pt x="8706" y="15671"/>
                </a:moveTo>
                <a:cubicBezTo>
                  <a:pt x="8875" y="15675"/>
                  <a:pt x="8970" y="15685"/>
                  <a:pt x="8989" y="15700"/>
                </a:cubicBezTo>
                <a:cubicBezTo>
                  <a:pt x="9028" y="15730"/>
                  <a:pt x="10253" y="15748"/>
                  <a:pt x="12772" y="15755"/>
                </a:cubicBezTo>
                <a:lnTo>
                  <a:pt x="16497" y="15765"/>
                </a:lnTo>
                <a:lnTo>
                  <a:pt x="16521" y="15916"/>
                </a:lnTo>
                <a:cubicBezTo>
                  <a:pt x="16553" y="16115"/>
                  <a:pt x="16597" y="16551"/>
                  <a:pt x="16627" y="16951"/>
                </a:cubicBezTo>
                <a:cubicBezTo>
                  <a:pt x="16640" y="17129"/>
                  <a:pt x="16656" y="17313"/>
                  <a:pt x="16662" y="17359"/>
                </a:cubicBezTo>
                <a:cubicBezTo>
                  <a:pt x="16668" y="17414"/>
                  <a:pt x="16647" y="17462"/>
                  <a:pt x="16600" y="17499"/>
                </a:cubicBezTo>
                <a:cubicBezTo>
                  <a:pt x="16542" y="17544"/>
                  <a:pt x="15428" y="17555"/>
                  <a:pt x="10780" y="17553"/>
                </a:cubicBezTo>
                <a:cubicBezTo>
                  <a:pt x="7619" y="17552"/>
                  <a:pt x="5006" y="17534"/>
                  <a:pt x="4973" y="17514"/>
                </a:cubicBezTo>
                <a:cubicBezTo>
                  <a:pt x="4918" y="17480"/>
                  <a:pt x="4916" y="17458"/>
                  <a:pt x="4939" y="17247"/>
                </a:cubicBezTo>
                <a:cubicBezTo>
                  <a:pt x="4953" y="17120"/>
                  <a:pt x="4974" y="16909"/>
                  <a:pt x="4988" y="16779"/>
                </a:cubicBezTo>
                <a:cubicBezTo>
                  <a:pt x="5042" y="16258"/>
                  <a:pt x="5084" y="15933"/>
                  <a:pt x="5107" y="15841"/>
                </a:cubicBezTo>
                <a:cubicBezTo>
                  <a:pt x="5134" y="15734"/>
                  <a:pt x="4832" y="15752"/>
                  <a:pt x="7971" y="15677"/>
                </a:cubicBezTo>
                <a:cubicBezTo>
                  <a:pt x="8291" y="15669"/>
                  <a:pt x="8536" y="15668"/>
                  <a:pt x="8706" y="15671"/>
                </a:cubicBezTo>
                <a:close/>
                <a:moveTo>
                  <a:pt x="2092" y="15926"/>
                </a:moveTo>
                <a:lnTo>
                  <a:pt x="2911" y="15937"/>
                </a:lnTo>
                <a:lnTo>
                  <a:pt x="2920" y="16153"/>
                </a:lnTo>
                <a:cubicBezTo>
                  <a:pt x="2925" y="16272"/>
                  <a:pt x="2941" y="16388"/>
                  <a:pt x="2956" y="16411"/>
                </a:cubicBezTo>
                <a:cubicBezTo>
                  <a:pt x="2971" y="16433"/>
                  <a:pt x="2983" y="16676"/>
                  <a:pt x="2983" y="16951"/>
                </a:cubicBezTo>
                <a:cubicBezTo>
                  <a:pt x="2983" y="17227"/>
                  <a:pt x="2995" y="17471"/>
                  <a:pt x="3010" y="17494"/>
                </a:cubicBezTo>
                <a:cubicBezTo>
                  <a:pt x="3025" y="17516"/>
                  <a:pt x="3044" y="17728"/>
                  <a:pt x="3052" y="17966"/>
                </a:cubicBezTo>
                <a:cubicBezTo>
                  <a:pt x="3075" y="18637"/>
                  <a:pt x="3098" y="18951"/>
                  <a:pt x="3130" y="19047"/>
                </a:cubicBezTo>
                <a:cubicBezTo>
                  <a:pt x="3146" y="19096"/>
                  <a:pt x="3155" y="19222"/>
                  <a:pt x="3150" y="19328"/>
                </a:cubicBezTo>
                <a:lnTo>
                  <a:pt x="3141" y="19519"/>
                </a:lnTo>
                <a:lnTo>
                  <a:pt x="2496" y="19527"/>
                </a:lnTo>
                <a:cubicBezTo>
                  <a:pt x="1937" y="19533"/>
                  <a:pt x="1833" y="19523"/>
                  <a:pt x="1716" y="19456"/>
                </a:cubicBezTo>
                <a:cubicBezTo>
                  <a:pt x="1458" y="19307"/>
                  <a:pt x="1292" y="19098"/>
                  <a:pt x="1219" y="18829"/>
                </a:cubicBezTo>
                <a:cubicBezTo>
                  <a:pt x="1186" y="18706"/>
                  <a:pt x="1147" y="18213"/>
                  <a:pt x="1130" y="17708"/>
                </a:cubicBezTo>
                <a:cubicBezTo>
                  <a:pt x="1122" y="17471"/>
                  <a:pt x="1105" y="17257"/>
                  <a:pt x="1092" y="17233"/>
                </a:cubicBezTo>
                <a:cubicBezTo>
                  <a:pt x="1073" y="17198"/>
                  <a:pt x="1047" y="16314"/>
                  <a:pt x="1060" y="16100"/>
                </a:cubicBezTo>
                <a:cubicBezTo>
                  <a:pt x="1061" y="16071"/>
                  <a:pt x="1109" y="16017"/>
                  <a:pt x="1167" y="15980"/>
                </a:cubicBezTo>
                <a:cubicBezTo>
                  <a:pt x="1255" y="15925"/>
                  <a:pt x="1409" y="15917"/>
                  <a:pt x="2092" y="15926"/>
                </a:cubicBezTo>
                <a:close/>
                <a:moveTo>
                  <a:pt x="18764" y="15929"/>
                </a:moveTo>
                <a:cubicBezTo>
                  <a:pt x="18891" y="15924"/>
                  <a:pt x="19084" y="15925"/>
                  <a:pt x="19356" y="15932"/>
                </a:cubicBezTo>
                <a:cubicBezTo>
                  <a:pt x="20559" y="15961"/>
                  <a:pt x="20510" y="15927"/>
                  <a:pt x="20501" y="16719"/>
                </a:cubicBezTo>
                <a:cubicBezTo>
                  <a:pt x="20498" y="17025"/>
                  <a:pt x="20483" y="17294"/>
                  <a:pt x="20468" y="17317"/>
                </a:cubicBezTo>
                <a:cubicBezTo>
                  <a:pt x="20453" y="17339"/>
                  <a:pt x="20441" y="17625"/>
                  <a:pt x="20441" y="17951"/>
                </a:cubicBezTo>
                <a:cubicBezTo>
                  <a:pt x="20441" y="18299"/>
                  <a:pt x="20429" y="18554"/>
                  <a:pt x="20413" y="18570"/>
                </a:cubicBezTo>
                <a:cubicBezTo>
                  <a:pt x="20397" y="18584"/>
                  <a:pt x="20384" y="18653"/>
                  <a:pt x="20384" y="18722"/>
                </a:cubicBezTo>
                <a:cubicBezTo>
                  <a:pt x="20384" y="19023"/>
                  <a:pt x="20183" y="19379"/>
                  <a:pt x="19958" y="19476"/>
                </a:cubicBezTo>
                <a:cubicBezTo>
                  <a:pt x="19869" y="19514"/>
                  <a:pt x="19757" y="19564"/>
                  <a:pt x="19708" y="19587"/>
                </a:cubicBezTo>
                <a:cubicBezTo>
                  <a:pt x="19573" y="19650"/>
                  <a:pt x="18443" y="19639"/>
                  <a:pt x="18417" y="19574"/>
                </a:cubicBezTo>
                <a:cubicBezTo>
                  <a:pt x="18385" y="19498"/>
                  <a:pt x="18401" y="18581"/>
                  <a:pt x="18435" y="18531"/>
                </a:cubicBezTo>
                <a:cubicBezTo>
                  <a:pt x="18451" y="18505"/>
                  <a:pt x="18463" y="18174"/>
                  <a:pt x="18463" y="17723"/>
                </a:cubicBezTo>
                <a:cubicBezTo>
                  <a:pt x="18463" y="17259"/>
                  <a:pt x="18475" y="16946"/>
                  <a:pt x="18492" y="16930"/>
                </a:cubicBezTo>
                <a:cubicBezTo>
                  <a:pt x="18508" y="16915"/>
                  <a:pt x="18521" y="16708"/>
                  <a:pt x="18521" y="16458"/>
                </a:cubicBezTo>
                <a:cubicBezTo>
                  <a:pt x="18521" y="16130"/>
                  <a:pt x="18532" y="15999"/>
                  <a:pt x="18561" y="15963"/>
                </a:cubicBezTo>
                <a:cubicBezTo>
                  <a:pt x="18575" y="15945"/>
                  <a:pt x="18637" y="15934"/>
                  <a:pt x="18764" y="15929"/>
                </a:cubicBezTo>
                <a:close/>
              </a:path>
            </a:pathLst>
          </a:custGeom>
          <a:ln w="12700">
            <a:miter lim="400000"/>
          </a:ln>
        </p:spPr>
      </p:pic>
      <p:grpSp>
        <p:nvGrpSpPr>
          <p:cNvPr id="574" name="Group"/>
          <p:cNvGrpSpPr/>
          <p:nvPr/>
        </p:nvGrpSpPr>
        <p:grpSpPr>
          <a:xfrm>
            <a:off x="14600694" y="996968"/>
            <a:ext cx="4342412" cy="6095049"/>
            <a:chOff x="0" y="0"/>
            <a:chExt cx="4342410" cy="6095048"/>
          </a:xfrm>
        </p:grpSpPr>
        <p:pic>
          <p:nvPicPr>
            <p:cNvPr id="572" name="Screenshot 2025-03-19 at 09-49-12 Leviton 1-Gang Gray Weatherproof Duplex Outlet_Receptacle Polycarbonate Standard Outdoor Cover (1-Pack) 4976-FS 4976-FS - The Home Depot.png" descr="Screenshot 2025-03-19 at 09-49-12 Leviton 1-Gang Gray Weatherproof Duplex Outlet_Receptacle Polycarbonate Standard Outdoor Cover (1-Pack) 4976-FS 4976-FS - The Home Depot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5199" t="12297" r="24994" b="13897"/>
            <a:stretch>
              <a:fillRect/>
            </a:stretch>
          </p:blipFill>
          <p:spPr>
            <a:xfrm>
              <a:off x="2261988" y="0"/>
              <a:ext cx="2080423" cy="3082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600" fill="norm" stroke="1" extrusionOk="0">
                  <a:moveTo>
                    <a:pt x="21065" y="0"/>
                  </a:moveTo>
                  <a:lnTo>
                    <a:pt x="16505" y="14"/>
                  </a:lnTo>
                  <a:cubicBezTo>
                    <a:pt x="13997" y="21"/>
                    <a:pt x="11825" y="30"/>
                    <a:pt x="11682" y="33"/>
                  </a:cubicBezTo>
                  <a:cubicBezTo>
                    <a:pt x="11539" y="37"/>
                    <a:pt x="11327" y="38"/>
                    <a:pt x="11208" y="36"/>
                  </a:cubicBezTo>
                  <a:cubicBezTo>
                    <a:pt x="11089" y="34"/>
                    <a:pt x="8912" y="42"/>
                    <a:pt x="6372" y="53"/>
                  </a:cubicBezTo>
                  <a:cubicBezTo>
                    <a:pt x="2070" y="72"/>
                    <a:pt x="1746" y="77"/>
                    <a:pt x="1615" y="125"/>
                  </a:cubicBezTo>
                  <a:cubicBezTo>
                    <a:pt x="1310" y="238"/>
                    <a:pt x="1325" y="151"/>
                    <a:pt x="1293" y="2019"/>
                  </a:cubicBezTo>
                  <a:cubicBezTo>
                    <a:pt x="1265" y="3680"/>
                    <a:pt x="1248" y="3960"/>
                    <a:pt x="1162" y="4032"/>
                  </a:cubicBezTo>
                  <a:cubicBezTo>
                    <a:pt x="1133" y="4055"/>
                    <a:pt x="998" y="4068"/>
                    <a:pt x="783" y="4068"/>
                  </a:cubicBezTo>
                  <a:cubicBezTo>
                    <a:pt x="404" y="4068"/>
                    <a:pt x="223" y="4114"/>
                    <a:pt x="87" y="4243"/>
                  </a:cubicBezTo>
                  <a:cubicBezTo>
                    <a:pt x="0" y="4325"/>
                    <a:pt x="0" y="4364"/>
                    <a:pt x="0" y="6946"/>
                  </a:cubicBezTo>
                  <a:cubicBezTo>
                    <a:pt x="0" y="9788"/>
                    <a:pt x="-8" y="9698"/>
                    <a:pt x="235" y="9827"/>
                  </a:cubicBezTo>
                  <a:cubicBezTo>
                    <a:pt x="294" y="9858"/>
                    <a:pt x="399" y="9897"/>
                    <a:pt x="465" y="9913"/>
                  </a:cubicBezTo>
                  <a:cubicBezTo>
                    <a:pt x="906" y="10020"/>
                    <a:pt x="1172" y="10069"/>
                    <a:pt x="1339" y="10069"/>
                  </a:cubicBezTo>
                  <a:cubicBezTo>
                    <a:pt x="1681" y="10068"/>
                    <a:pt x="1689" y="10083"/>
                    <a:pt x="1689" y="10722"/>
                  </a:cubicBezTo>
                  <a:cubicBezTo>
                    <a:pt x="1689" y="11199"/>
                    <a:pt x="1680" y="11285"/>
                    <a:pt x="1619" y="11331"/>
                  </a:cubicBezTo>
                  <a:cubicBezTo>
                    <a:pt x="1579" y="11361"/>
                    <a:pt x="1508" y="11387"/>
                    <a:pt x="1458" y="11387"/>
                  </a:cubicBezTo>
                  <a:cubicBezTo>
                    <a:pt x="1408" y="11387"/>
                    <a:pt x="1301" y="11413"/>
                    <a:pt x="1223" y="11445"/>
                  </a:cubicBezTo>
                  <a:cubicBezTo>
                    <a:pt x="1110" y="11492"/>
                    <a:pt x="1007" y="11504"/>
                    <a:pt x="700" y="11504"/>
                  </a:cubicBezTo>
                  <a:cubicBezTo>
                    <a:pt x="344" y="11504"/>
                    <a:pt x="308" y="11507"/>
                    <a:pt x="202" y="11579"/>
                  </a:cubicBezTo>
                  <a:lnTo>
                    <a:pt x="87" y="11656"/>
                  </a:lnTo>
                  <a:lnTo>
                    <a:pt x="87" y="13481"/>
                  </a:lnTo>
                  <a:cubicBezTo>
                    <a:pt x="87" y="14665"/>
                    <a:pt x="73" y="15310"/>
                    <a:pt x="45" y="15321"/>
                  </a:cubicBezTo>
                  <a:cubicBezTo>
                    <a:pt x="18" y="15333"/>
                    <a:pt x="0" y="15648"/>
                    <a:pt x="0" y="16172"/>
                  </a:cubicBezTo>
                  <a:cubicBezTo>
                    <a:pt x="0" y="16946"/>
                    <a:pt x="7" y="17015"/>
                    <a:pt x="87" y="17120"/>
                  </a:cubicBezTo>
                  <a:cubicBezTo>
                    <a:pt x="134" y="17183"/>
                    <a:pt x="205" y="17240"/>
                    <a:pt x="247" y="17248"/>
                  </a:cubicBezTo>
                  <a:cubicBezTo>
                    <a:pt x="429" y="17283"/>
                    <a:pt x="817" y="17328"/>
                    <a:pt x="997" y="17335"/>
                  </a:cubicBezTo>
                  <a:lnTo>
                    <a:pt x="1190" y="17340"/>
                  </a:lnTo>
                  <a:lnTo>
                    <a:pt x="1215" y="19259"/>
                  </a:lnTo>
                  <a:cubicBezTo>
                    <a:pt x="1229" y="20313"/>
                    <a:pt x="1258" y="21215"/>
                    <a:pt x="1277" y="21264"/>
                  </a:cubicBezTo>
                  <a:cubicBezTo>
                    <a:pt x="1323" y="21381"/>
                    <a:pt x="1555" y="21542"/>
                    <a:pt x="1676" y="21542"/>
                  </a:cubicBezTo>
                  <a:cubicBezTo>
                    <a:pt x="1730" y="21542"/>
                    <a:pt x="1785" y="21553"/>
                    <a:pt x="1800" y="21569"/>
                  </a:cubicBezTo>
                  <a:cubicBezTo>
                    <a:pt x="1818" y="21589"/>
                    <a:pt x="5078" y="21600"/>
                    <a:pt x="11443" y="21600"/>
                  </a:cubicBezTo>
                  <a:lnTo>
                    <a:pt x="21061" y="21600"/>
                  </a:lnTo>
                  <a:lnTo>
                    <a:pt x="21234" y="21536"/>
                  </a:lnTo>
                  <a:cubicBezTo>
                    <a:pt x="21346" y="21496"/>
                    <a:pt x="21443" y="21430"/>
                    <a:pt x="21501" y="21353"/>
                  </a:cubicBezTo>
                  <a:lnTo>
                    <a:pt x="21592" y="21233"/>
                  </a:lnTo>
                  <a:lnTo>
                    <a:pt x="21567" y="15644"/>
                  </a:lnTo>
                  <a:cubicBezTo>
                    <a:pt x="21525" y="4964"/>
                    <a:pt x="21485" y="342"/>
                    <a:pt x="21431" y="261"/>
                  </a:cubicBezTo>
                  <a:cubicBezTo>
                    <a:pt x="21404" y="220"/>
                    <a:pt x="21308" y="146"/>
                    <a:pt x="21221" y="95"/>
                  </a:cubicBezTo>
                  <a:lnTo>
                    <a:pt x="21065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573" name="Line"/>
            <p:cNvSpPr/>
            <p:nvPr/>
          </p:nvSpPr>
          <p:spPr>
            <a:xfrm flipV="1">
              <a:off x="0" y="3055392"/>
              <a:ext cx="2397539" cy="3039657"/>
            </a:xfrm>
            <a:prstGeom prst="line">
              <a:avLst/>
            </a:prstGeom>
            <a:noFill/>
            <a:ln w="139700" cap="flat">
              <a:solidFill>
                <a:schemeClr val="accent1">
                  <a:hueOff val="-297087"/>
                  <a:satOff val="11340"/>
                  <a:lumOff val="7366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pic>
        <p:nvPicPr>
          <p:cNvPr id="575" name="Screenshot 2025-03-19 at 09-53-50 black 20 amp receptacle - Kagi Search.png" descr="Screenshot 2025-03-19 at 09-53-50 black 20 amp receptacle - Kagi Search.png"/>
          <p:cNvPicPr>
            <a:picLocks noChangeAspect="1"/>
          </p:cNvPicPr>
          <p:nvPr/>
        </p:nvPicPr>
        <p:blipFill>
          <a:blip r:embed="rId4">
            <a:extLst/>
          </a:blip>
          <a:srcRect l="25242" t="3688" r="28147" b="6498"/>
          <a:stretch>
            <a:fillRect/>
          </a:stretch>
        </p:blipFill>
        <p:spPr>
          <a:xfrm>
            <a:off x="17798010" y="1604492"/>
            <a:ext cx="1703298" cy="3286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5" h="21592" fill="norm" stroke="1" extrusionOk="0">
                <a:moveTo>
                  <a:pt x="3131" y="2"/>
                </a:moveTo>
                <a:cubicBezTo>
                  <a:pt x="1251" y="-4"/>
                  <a:pt x="1325" y="-8"/>
                  <a:pt x="938" y="135"/>
                </a:cubicBezTo>
                <a:cubicBezTo>
                  <a:pt x="861" y="163"/>
                  <a:pt x="744" y="200"/>
                  <a:pt x="672" y="218"/>
                </a:cubicBezTo>
                <a:cubicBezTo>
                  <a:pt x="599" y="237"/>
                  <a:pt x="449" y="298"/>
                  <a:pt x="340" y="351"/>
                </a:cubicBezTo>
                <a:cubicBezTo>
                  <a:pt x="-40" y="538"/>
                  <a:pt x="-14" y="215"/>
                  <a:pt x="14" y="4546"/>
                </a:cubicBezTo>
                <a:cubicBezTo>
                  <a:pt x="28" y="6655"/>
                  <a:pt x="55" y="11021"/>
                  <a:pt x="74" y="14247"/>
                </a:cubicBezTo>
                <a:cubicBezTo>
                  <a:pt x="100" y="18567"/>
                  <a:pt x="121" y="20128"/>
                  <a:pt x="160" y="20173"/>
                </a:cubicBezTo>
                <a:cubicBezTo>
                  <a:pt x="248" y="20275"/>
                  <a:pt x="574" y="20413"/>
                  <a:pt x="727" y="20413"/>
                </a:cubicBezTo>
                <a:cubicBezTo>
                  <a:pt x="802" y="20413"/>
                  <a:pt x="877" y="20423"/>
                  <a:pt x="893" y="20437"/>
                </a:cubicBezTo>
                <a:cubicBezTo>
                  <a:pt x="908" y="20450"/>
                  <a:pt x="1026" y="20460"/>
                  <a:pt x="1154" y="20460"/>
                </a:cubicBezTo>
                <a:cubicBezTo>
                  <a:pt x="1281" y="20460"/>
                  <a:pt x="1429" y="20475"/>
                  <a:pt x="1485" y="20491"/>
                </a:cubicBezTo>
                <a:cubicBezTo>
                  <a:pt x="1540" y="20508"/>
                  <a:pt x="1850" y="20536"/>
                  <a:pt x="2168" y="20554"/>
                </a:cubicBezTo>
                <a:cubicBezTo>
                  <a:pt x="3487" y="20626"/>
                  <a:pt x="4246" y="20674"/>
                  <a:pt x="5195" y="20749"/>
                </a:cubicBezTo>
                <a:cubicBezTo>
                  <a:pt x="5373" y="20764"/>
                  <a:pt x="5644" y="20781"/>
                  <a:pt x="5797" y="20788"/>
                </a:cubicBezTo>
                <a:cubicBezTo>
                  <a:pt x="5950" y="20796"/>
                  <a:pt x="6094" y="20813"/>
                  <a:pt x="6118" y="20825"/>
                </a:cubicBezTo>
                <a:cubicBezTo>
                  <a:pt x="6143" y="20837"/>
                  <a:pt x="6303" y="20846"/>
                  <a:pt x="6475" y="20846"/>
                </a:cubicBezTo>
                <a:cubicBezTo>
                  <a:pt x="6646" y="20846"/>
                  <a:pt x="6800" y="20856"/>
                  <a:pt x="6816" y="20869"/>
                </a:cubicBezTo>
                <a:cubicBezTo>
                  <a:pt x="6832" y="20883"/>
                  <a:pt x="6914" y="20893"/>
                  <a:pt x="6997" y="20893"/>
                </a:cubicBezTo>
                <a:cubicBezTo>
                  <a:pt x="7079" y="20893"/>
                  <a:pt x="7163" y="20904"/>
                  <a:pt x="7188" y="20916"/>
                </a:cubicBezTo>
                <a:cubicBezTo>
                  <a:pt x="7242" y="20944"/>
                  <a:pt x="7627" y="20960"/>
                  <a:pt x="8784" y="20989"/>
                </a:cubicBezTo>
                <a:cubicBezTo>
                  <a:pt x="9280" y="21002"/>
                  <a:pt x="9863" y="21025"/>
                  <a:pt x="10079" y="21039"/>
                </a:cubicBezTo>
                <a:cubicBezTo>
                  <a:pt x="10295" y="21053"/>
                  <a:pt x="10606" y="21069"/>
                  <a:pt x="10772" y="21075"/>
                </a:cubicBezTo>
                <a:cubicBezTo>
                  <a:pt x="10937" y="21082"/>
                  <a:pt x="11113" y="21097"/>
                  <a:pt x="11163" y="21109"/>
                </a:cubicBezTo>
                <a:cubicBezTo>
                  <a:pt x="11214" y="21121"/>
                  <a:pt x="11506" y="21137"/>
                  <a:pt x="11811" y="21146"/>
                </a:cubicBezTo>
                <a:cubicBezTo>
                  <a:pt x="12362" y="21160"/>
                  <a:pt x="12871" y="21203"/>
                  <a:pt x="12996" y="21245"/>
                </a:cubicBezTo>
                <a:cubicBezTo>
                  <a:pt x="13032" y="21257"/>
                  <a:pt x="13217" y="21275"/>
                  <a:pt x="13407" y="21284"/>
                </a:cubicBezTo>
                <a:cubicBezTo>
                  <a:pt x="13598" y="21293"/>
                  <a:pt x="13934" y="21310"/>
                  <a:pt x="14150" y="21323"/>
                </a:cubicBezTo>
                <a:cubicBezTo>
                  <a:pt x="14367" y="21336"/>
                  <a:pt x="14754" y="21348"/>
                  <a:pt x="15014" y="21349"/>
                </a:cubicBezTo>
                <a:cubicBezTo>
                  <a:pt x="15275" y="21350"/>
                  <a:pt x="15500" y="21362"/>
                  <a:pt x="15516" y="21375"/>
                </a:cubicBezTo>
                <a:cubicBezTo>
                  <a:pt x="15532" y="21388"/>
                  <a:pt x="15726" y="21398"/>
                  <a:pt x="15948" y="21399"/>
                </a:cubicBezTo>
                <a:cubicBezTo>
                  <a:pt x="16219" y="21399"/>
                  <a:pt x="16392" y="21410"/>
                  <a:pt x="16485" y="21435"/>
                </a:cubicBezTo>
                <a:cubicBezTo>
                  <a:pt x="16560" y="21455"/>
                  <a:pt x="16735" y="21474"/>
                  <a:pt x="16876" y="21474"/>
                </a:cubicBezTo>
                <a:cubicBezTo>
                  <a:pt x="17017" y="21474"/>
                  <a:pt x="17293" y="21483"/>
                  <a:pt x="17484" y="21495"/>
                </a:cubicBezTo>
                <a:cubicBezTo>
                  <a:pt x="17674" y="21507"/>
                  <a:pt x="17998" y="21526"/>
                  <a:pt x="18206" y="21537"/>
                </a:cubicBezTo>
                <a:cubicBezTo>
                  <a:pt x="18415" y="21547"/>
                  <a:pt x="18599" y="21563"/>
                  <a:pt x="18618" y="21573"/>
                </a:cubicBezTo>
                <a:cubicBezTo>
                  <a:pt x="18637" y="21583"/>
                  <a:pt x="19175" y="21592"/>
                  <a:pt x="19813" y="21591"/>
                </a:cubicBezTo>
                <a:cubicBezTo>
                  <a:pt x="20914" y="21591"/>
                  <a:pt x="20986" y="21587"/>
                  <a:pt x="21183" y="21537"/>
                </a:cubicBezTo>
                <a:cubicBezTo>
                  <a:pt x="21298" y="21508"/>
                  <a:pt x="21382" y="21477"/>
                  <a:pt x="21369" y="21469"/>
                </a:cubicBezTo>
                <a:cubicBezTo>
                  <a:pt x="21356" y="21461"/>
                  <a:pt x="21366" y="21438"/>
                  <a:pt x="21394" y="21419"/>
                </a:cubicBezTo>
                <a:cubicBezTo>
                  <a:pt x="21560" y="21309"/>
                  <a:pt x="21558" y="21398"/>
                  <a:pt x="21530" y="12023"/>
                </a:cubicBezTo>
                <a:cubicBezTo>
                  <a:pt x="21515" y="6993"/>
                  <a:pt x="21488" y="2352"/>
                  <a:pt x="21469" y="1710"/>
                </a:cubicBezTo>
                <a:cubicBezTo>
                  <a:pt x="21440" y="670"/>
                  <a:pt x="21429" y="535"/>
                  <a:pt x="21359" y="479"/>
                </a:cubicBezTo>
                <a:cubicBezTo>
                  <a:pt x="21265" y="405"/>
                  <a:pt x="21029" y="326"/>
                  <a:pt x="20837" y="304"/>
                </a:cubicBezTo>
                <a:cubicBezTo>
                  <a:pt x="20761" y="296"/>
                  <a:pt x="20657" y="277"/>
                  <a:pt x="20606" y="265"/>
                </a:cubicBezTo>
                <a:cubicBezTo>
                  <a:pt x="20514" y="243"/>
                  <a:pt x="20272" y="239"/>
                  <a:pt x="16535" y="195"/>
                </a:cubicBezTo>
                <a:cubicBezTo>
                  <a:pt x="15441" y="182"/>
                  <a:pt x="13875" y="161"/>
                  <a:pt x="13061" y="148"/>
                </a:cubicBezTo>
                <a:cubicBezTo>
                  <a:pt x="12247" y="135"/>
                  <a:pt x="10770" y="117"/>
                  <a:pt x="9778" y="109"/>
                </a:cubicBezTo>
                <a:cubicBezTo>
                  <a:pt x="8763" y="101"/>
                  <a:pt x="7955" y="85"/>
                  <a:pt x="7931" y="72"/>
                </a:cubicBezTo>
                <a:cubicBezTo>
                  <a:pt x="7905" y="59"/>
                  <a:pt x="7289" y="51"/>
                  <a:pt x="6485" y="51"/>
                </a:cubicBezTo>
                <a:cubicBezTo>
                  <a:pt x="5715" y="51"/>
                  <a:pt x="5035" y="40"/>
                  <a:pt x="4974" y="28"/>
                </a:cubicBezTo>
                <a:cubicBezTo>
                  <a:pt x="4912" y="16"/>
                  <a:pt x="4083" y="5"/>
                  <a:pt x="3131" y="2"/>
                </a:cubicBezTo>
                <a:close/>
              </a:path>
            </a:pathLst>
          </a:custGeom>
          <a:ln w="12700">
            <a:miter lim="400000"/>
          </a:ln>
        </p:spPr>
      </p:pic>
      <p:grpSp>
        <p:nvGrpSpPr>
          <p:cNvPr id="578" name="Group"/>
          <p:cNvGrpSpPr/>
          <p:nvPr/>
        </p:nvGrpSpPr>
        <p:grpSpPr>
          <a:xfrm>
            <a:off x="11095226" y="8131326"/>
            <a:ext cx="2111123" cy="4610040"/>
            <a:chOff x="0" y="0"/>
            <a:chExt cx="2111121" cy="4610039"/>
          </a:xfrm>
        </p:grpSpPr>
        <p:pic>
          <p:nvPicPr>
            <p:cNvPr id="576" name="Screenshot 2025-03-19 at 09-54-48 gfi blank - Kagi Search.png" descr="Screenshot 2025-03-19 at 09-54-48 gfi blank - Kagi Search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28728" t="3700" r="28731" b="3402"/>
            <a:stretch>
              <a:fillRect/>
            </a:stretch>
          </p:blipFill>
          <p:spPr>
            <a:xfrm>
              <a:off x="0" y="1323120"/>
              <a:ext cx="1502966" cy="3286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600" fill="norm" stroke="1" extrusionOk="0">
                  <a:moveTo>
                    <a:pt x="2821" y="0"/>
                  </a:moveTo>
                  <a:cubicBezTo>
                    <a:pt x="2148" y="0"/>
                    <a:pt x="1954" y="45"/>
                    <a:pt x="1684" y="263"/>
                  </a:cubicBezTo>
                  <a:cubicBezTo>
                    <a:pt x="1578" y="348"/>
                    <a:pt x="1572" y="377"/>
                    <a:pt x="1576" y="949"/>
                  </a:cubicBezTo>
                  <a:lnTo>
                    <a:pt x="1581" y="1547"/>
                  </a:lnTo>
                  <a:lnTo>
                    <a:pt x="1712" y="1648"/>
                  </a:lnTo>
                  <a:cubicBezTo>
                    <a:pt x="1921" y="1805"/>
                    <a:pt x="2162" y="1854"/>
                    <a:pt x="2793" y="1870"/>
                  </a:cubicBezTo>
                  <a:cubicBezTo>
                    <a:pt x="3641" y="1891"/>
                    <a:pt x="4086" y="1917"/>
                    <a:pt x="4175" y="1951"/>
                  </a:cubicBezTo>
                  <a:cubicBezTo>
                    <a:pt x="4250" y="1979"/>
                    <a:pt x="4260" y="2063"/>
                    <a:pt x="4260" y="2725"/>
                  </a:cubicBezTo>
                  <a:cubicBezTo>
                    <a:pt x="4260" y="3174"/>
                    <a:pt x="4240" y="3484"/>
                    <a:pt x="4209" y="3510"/>
                  </a:cubicBezTo>
                  <a:cubicBezTo>
                    <a:pt x="4144" y="3566"/>
                    <a:pt x="3712" y="3640"/>
                    <a:pt x="3322" y="3662"/>
                  </a:cubicBezTo>
                  <a:cubicBezTo>
                    <a:pt x="3155" y="3671"/>
                    <a:pt x="2991" y="3686"/>
                    <a:pt x="2964" y="3696"/>
                  </a:cubicBezTo>
                  <a:cubicBezTo>
                    <a:pt x="2920" y="3711"/>
                    <a:pt x="2728" y="3737"/>
                    <a:pt x="2560" y="3748"/>
                  </a:cubicBezTo>
                  <a:cubicBezTo>
                    <a:pt x="2532" y="3750"/>
                    <a:pt x="2397" y="3786"/>
                    <a:pt x="2264" y="3829"/>
                  </a:cubicBezTo>
                  <a:cubicBezTo>
                    <a:pt x="2130" y="3872"/>
                    <a:pt x="1950" y="3913"/>
                    <a:pt x="1860" y="3920"/>
                  </a:cubicBezTo>
                  <a:cubicBezTo>
                    <a:pt x="1562" y="3945"/>
                    <a:pt x="1167" y="4002"/>
                    <a:pt x="1138" y="4024"/>
                  </a:cubicBezTo>
                  <a:cubicBezTo>
                    <a:pt x="1122" y="4036"/>
                    <a:pt x="1067" y="4045"/>
                    <a:pt x="1012" y="4045"/>
                  </a:cubicBezTo>
                  <a:cubicBezTo>
                    <a:pt x="958" y="4045"/>
                    <a:pt x="873" y="4056"/>
                    <a:pt x="825" y="4069"/>
                  </a:cubicBezTo>
                  <a:cubicBezTo>
                    <a:pt x="776" y="4081"/>
                    <a:pt x="625" y="4111"/>
                    <a:pt x="495" y="4136"/>
                  </a:cubicBezTo>
                  <a:cubicBezTo>
                    <a:pt x="328" y="4168"/>
                    <a:pt x="222" y="4208"/>
                    <a:pt x="131" y="4275"/>
                  </a:cubicBezTo>
                  <a:lnTo>
                    <a:pt x="0" y="4371"/>
                  </a:lnTo>
                  <a:lnTo>
                    <a:pt x="0" y="10724"/>
                  </a:lnTo>
                  <a:lnTo>
                    <a:pt x="0" y="17080"/>
                  </a:lnTo>
                  <a:lnTo>
                    <a:pt x="148" y="17161"/>
                  </a:lnTo>
                  <a:cubicBezTo>
                    <a:pt x="229" y="17206"/>
                    <a:pt x="391" y="17264"/>
                    <a:pt x="512" y="17291"/>
                  </a:cubicBezTo>
                  <a:cubicBezTo>
                    <a:pt x="739" y="17343"/>
                    <a:pt x="859" y="17358"/>
                    <a:pt x="1422" y="17393"/>
                  </a:cubicBezTo>
                  <a:cubicBezTo>
                    <a:pt x="1603" y="17405"/>
                    <a:pt x="1854" y="17419"/>
                    <a:pt x="1979" y="17427"/>
                  </a:cubicBezTo>
                  <a:cubicBezTo>
                    <a:pt x="2105" y="17435"/>
                    <a:pt x="2248" y="17452"/>
                    <a:pt x="2304" y="17464"/>
                  </a:cubicBezTo>
                  <a:cubicBezTo>
                    <a:pt x="2409" y="17485"/>
                    <a:pt x="2706" y="17498"/>
                    <a:pt x="3601" y="17526"/>
                  </a:cubicBezTo>
                  <a:lnTo>
                    <a:pt x="4130" y="17544"/>
                  </a:lnTo>
                  <a:lnTo>
                    <a:pt x="4130" y="18303"/>
                  </a:lnTo>
                  <a:cubicBezTo>
                    <a:pt x="4130" y="19223"/>
                    <a:pt x="4182" y="19159"/>
                    <a:pt x="3470" y="19159"/>
                  </a:cubicBezTo>
                  <a:cubicBezTo>
                    <a:pt x="3211" y="19159"/>
                    <a:pt x="2981" y="19148"/>
                    <a:pt x="2964" y="19135"/>
                  </a:cubicBezTo>
                  <a:cubicBezTo>
                    <a:pt x="2946" y="19122"/>
                    <a:pt x="2718" y="19112"/>
                    <a:pt x="2452" y="19112"/>
                  </a:cubicBezTo>
                  <a:cubicBezTo>
                    <a:pt x="1916" y="19112"/>
                    <a:pt x="1764" y="19137"/>
                    <a:pt x="1547" y="19255"/>
                  </a:cubicBezTo>
                  <a:lnTo>
                    <a:pt x="1416" y="19328"/>
                  </a:lnTo>
                  <a:lnTo>
                    <a:pt x="1428" y="20032"/>
                  </a:lnTo>
                  <a:lnTo>
                    <a:pt x="1445" y="20739"/>
                  </a:lnTo>
                  <a:lnTo>
                    <a:pt x="1644" y="20833"/>
                  </a:lnTo>
                  <a:cubicBezTo>
                    <a:pt x="1759" y="20887"/>
                    <a:pt x="1923" y="20936"/>
                    <a:pt x="2025" y="20948"/>
                  </a:cubicBezTo>
                  <a:cubicBezTo>
                    <a:pt x="2887" y="21046"/>
                    <a:pt x="2996" y="21043"/>
                    <a:pt x="3544" y="20922"/>
                  </a:cubicBezTo>
                  <a:cubicBezTo>
                    <a:pt x="3783" y="20869"/>
                    <a:pt x="4023" y="20807"/>
                    <a:pt x="4078" y="20784"/>
                  </a:cubicBezTo>
                  <a:cubicBezTo>
                    <a:pt x="4134" y="20761"/>
                    <a:pt x="4204" y="20743"/>
                    <a:pt x="4232" y="20742"/>
                  </a:cubicBezTo>
                  <a:cubicBezTo>
                    <a:pt x="4260" y="20741"/>
                    <a:pt x="4409" y="20703"/>
                    <a:pt x="4562" y="20658"/>
                  </a:cubicBezTo>
                  <a:cubicBezTo>
                    <a:pt x="4715" y="20614"/>
                    <a:pt x="4873" y="20577"/>
                    <a:pt x="4915" y="20578"/>
                  </a:cubicBezTo>
                  <a:cubicBezTo>
                    <a:pt x="4957" y="20578"/>
                    <a:pt x="5120" y="20625"/>
                    <a:pt x="5273" y="20682"/>
                  </a:cubicBezTo>
                  <a:cubicBezTo>
                    <a:pt x="5426" y="20739"/>
                    <a:pt x="5673" y="20826"/>
                    <a:pt x="5819" y="20872"/>
                  </a:cubicBezTo>
                  <a:cubicBezTo>
                    <a:pt x="5965" y="20919"/>
                    <a:pt x="6081" y="20966"/>
                    <a:pt x="6081" y="20977"/>
                  </a:cubicBezTo>
                  <a:cubicBezTo>
                    <a:pt x="6081" y="20987"/>
                    <a:pt x="6155" y="21013"/>
                    <a:pt x="6246" y="21034"/>
                  </a:cubicBezTo>
                  <a:cubicBezTo>
                    <a:pt x="6336" y="21055"/>
                    <a:pt x="6507" y="21109"/>
                    <a:pt x="6621" y="21151"/>
                  </a:cubicBezTo>
                  <a:cubicBezTo>
                    <a:pt x="6735" y="21194"/>
                    <a:pt x="6907" y="21234"/>
                    <a:pt x="7002" y="21243"/>
                  </a:cubicBezTo>
                  <a:cubicBezTo>
                    <a:pt x="7097" y="21251"/>
                    <a:pt x="7208" y="21266"/>
                    <a:pt x="7252" y="21277"/>
                  </a:cubicBezTo>
                  <a:cubicBezTo>
                    <a:pt x="7296" y="21287"/>
                    <a:pt x="7510" y="21297"/>
                    <a:pt x="7725" y="21300"/>
                  </a:cubicBezTo>
                  <a:cubicBezTo>
                    <a:pt x="7939" y="21303"/>
                    <a:pt x="8125" y="21315"/>
                    <a:pt x="8140" y="21326"/>
                  </a:cubicBezTo>
                  <a:cubicBezTo>
                    <a:pt x="8177" y="21354"/>
                    <a:pt x="8858" y="21349"/>
                    <a:pt x="8896" y="21321"/>
                  </a:cubicBezTo>
                  <a:cubicBezTo>
                    <a:pt x="8914" y="21308"/>
                    <a:pt x="8958" y="21297"/>
                    <a:pt x="8999" y="21297"/>
                  </a:cubicBezTo>
                  <a:cubicBezTo>
                    <a:pt x="9039" y="21297"/>
                    <a:pt x="9254" y="21247"/>
                    <a:pt x="9476" y="21183"/>
                  </a:cubicBezTo>
                  <a:cubicBezTo>
                    <a:pt x="9699" y="21119"/>
                    <a:pt x="9899" y="21065"/>
                    <a:pt x="9920" y="21065"/>
                  </a:cubicBezTo>
                  <a:cubicBezTo>
                    <a:pt x="9941" y="21065"/>
                    <a:pt x="10140" y="21022"/>
                    <a:pt x="10358" y="20971"/>
                  </a:cubicBezTo>
                  <a:cubicBezTo>
                    <a:pt x="10576" y="20920"/>
                    <a:pt x="10787" y="20880"/>
                    <a:pt x="10830" y="20880"/>
                  </a:cubicBezTo>
                  <a:cubicBezTo>
                    <a:pt x="10874" y="20880"/>
                    <a:pt x="10998" y="20914"/>
                    <a:pt x="11103" y="20956"/>
                  </a:cubicBezTo>
                  <a:cubicBezTo>
                    <a:pt x="11209" y="20997"/>
                    <a:pt x="11424" y="21078"/>
                    <a:pt x="11581" y="21136"/>
                  </a:cubicBezTo>
                  <a:cubicBezTo>
                    <a:pt x="11739" y="21193"/>
                    <a:pt x="11965" y="21278"/>
                    <a:pt x="12082" y="21323"/>
                  </a:cubicBezTo>
                  <a:cubicBezTo>
                    <a:pt x="12427" y="21457"/>
                    <a:pt x="12726" y="21535"/>
                    <a:pt x="12935" y="21548"/>
                  </a:cubicBezTo>
                  <a:cubicBezTo>
                    <a:pt x="13043" y="21554"/>
                    <a:pt x="13142" y="21571"/>
                    <a:pt x="13157" y="21582"/>
                  </a:cubicBezTo>
                  <a:cubicBezTo>
                    <a:pt x="13172" y="21593"/>
                    <a:pt x="13404" y="21600"/>
                    <a:pt x="13674" y="21600"/>
                  </a:cubicBezTo>
                  <a:cubicBezTo>
                    <a:pt x="14152" y="21600"/>
                    <a:pt x="14175" y="21598"/>
                    <a:pt x="14334" y="21530"/>
                  </a:cubicBezTo>
                  <a:cubicBezTo>
                    <a:pt x="14582" y="21423"/>
                    <a:pt x="14582" y="21422"/>
                    <a:pt x="14562" y="20538"/>
                  </a:cubicBezTo>
                  <a:lnTo>
                    <a:pt x="14550" y="19999"/>
                  </a:lnTo>
                  <a:lnTo>
                    <a:pt x="14391" y="19918"/>
                  </a:lnTo>
                  <a:cubicBezTo>
                    <a:pt x="14208" y="19822"/>
                    <a:pt x="13980" y="19764"/>
                    <a:pt x="13782" y="19764"/>
                  </a:cubicBezTo>
                  <a:cubicBezTo>
                    <a:pt x="13705" y="19764"/>
                    <a:pt x="13632" y="19756"/>
                    <a:pt x="13617" y="19746"/>
                  </a:cubicBezTo>
                  <a:cubicBezTo>
                    <a:pt x="13603" y="19735"/>
                    <a:pt x="13470" y="19723"/>
                    <a:pt x="13322" y="19720"/>
                  </a:cubicBezTo>
                  <a:cubicBezTo>
                    <a:pt x="13174" y="19716"/>
                    <a:pt x="13030" y="19706"/>
                    <a:pt x="13003" y="19693"/>
                  </a:cubicBezTo>
                  <a:cubicBezTo>
                    <a:pt x="12977" y="19681"/>
                    <a:pt x="12866" y="19670"/>
                    <a:pt x="12753" y="19670"/>
                  </a:cubicBezTo>
                  <a:cubicBezTo>
                    <a:pt x="12470" y="19669"/>
                    <a:pt x="12165" y="19617"/>
                    <a:pt x="12059" y="19550"/>
                  </a:cubicBezTo>
                  <a:cubicBezTo>
                    <a:pt x="11989" y="19506"/>
                    <a:pt x="11963" y="19426"/>
                    <a:pt x="11939" y="19169"/>
                  </a:cubicBezTo>
                  <a:cubicBezTo>
                    <a:pt x="11869" y="18417"/>
                    <a:pt x="11855" y="18083"/>
                    <a:pt x="11894" y="18069"/>
                  </a:cubicBezTo>
                  <a:cubicBezTo>
                    <a:pt x="11932" y="18054"/>
                    <a:pt x="12457" y="18067"/>
                    <a:pt x="13276" y="18103"/>
                  </a:cubicBezTo>
                  <a:cubicBezTo>
                    <a:pt x="13577" y="18116"/>
                    <a:pt x="13800" y="18100"/>
                    <a:pt x="14118" y="18043"/>
                  </a:cubicBezTo>
                  <a:cubicBezTo>
                    <a:pt x="14319" y="18006"/>
                    <a:pt x="14622" y="17955"/>
                    <a:pt x="14647" y="17954"/>
                  </a:cubicBezTo>
                  <a:cubicBezTo>
                    <a:pt x="14661" y="17953"/>
                    <a:pt x="14708" y="17947"/>
                    <a:pt x="14749" y="17941"/>
                  </a:cubicBezTo>
                  <a:cubicBezTo>
                    <a:pt x="14791" y="17935"/>
                    <a:pt x="14936" y="17914"/>
                    <a:pt x="15074" y="17894"/>
                  </a:cubicBezTo>
                  <a:cubicBezTo>
                    <a:pt x="15211" y="17874"/>
                    <a:pt x="15378" y="17857"/>
                    <a:pt x="15443" y="17857"/>
                  </a:cubicBezTo>
                  <a:cubicBezTo>
                    <a:pt x="15508" y="17857"/>
                    <a:pt x="15740" y="17807"/>
                    <a:pt x="15955" y="17745"/>
                  </a:cubicBezTo>
                  <a:cubicBezTo>
                    <a:pt x="16382" y="17623"/>
                    <a:pt x="16647" y="17570"/>
                    <a:pt x="16951" y="17544"/>
                  </a:cubicBezTo>
                  <a:cubicBezTo>
                    <a:pt x="17059" y="17535"/>
                    <a:pt x="17184" y="17521"/>
                    <a:pt x="17229" y="17511"/>
                  </a:cubicBezTo>
                  <a:cubicBezTo>
                    <a:pt x="17347" y="17484"/>
                    <a:pt x="17523" y="17448"/>
                    <a:pt x="17844" y="17391"/>
                  </a:cubicBezTo>
                  <a:cubicBezTo>
                    <a:pt x="17997" y="17363"/>
                    <a:pt x="18159" y="17332"/>
                    <a:pt x="18208" y="17320"/>
                  </a:cubicBezTo>
                  <a:cubicBezTo>
                    <a:pt x="18256" y="17308"/>
                    <a:pt x="18339" y="17299"/>
                    <a:pt x="18390" y="17299"/>
                  </a:cubicBezTo>
                  <a:cubicBezTo>
                    <a:pt x="18440" y="17299"/>
                    <a:pt x="18505" y="17288"/>
                    <a:pt x="18532" y="17276"/>
                  </a:cubicBezTo>
                  <a:cubicBezTo>
                    <a:pt x="18559" y="17263"/>
                    <a:pt x="18625" y="17249"/>
                    <a:pt x="18680" y="17244"/>
                  </a:cubicBezTo>
                  <a:cubicBezTo>
                    <a:pt x="18735" y="17240"/>
                    <a:pt x="18868" y="17219"/>
                    <a:pt x="18976" y="17198"/>
                  </a:cubicBezTo>
                  <a:cubicBezTo>
                    <a:pt x="19084" y="17176"/>
                    <a:pt x="19202" y="17158"/>
                    <a:pt x="19237" y="17158"/>
                  </a:cubicBezTo>
                  <a:cubicBezTo>
                    <a:pt x="19272" y="17158"/>
                    <a:pt x="19331" y="17142"/>
                    <a:pt x="19368" y="17122"/>
                  </a:cubicBezTo>
                  <a:cubicBezTo>
                    <a:pt x="19405" y="17101"/>
                    <a:pt x="19488" y="17075"/>
                    <a:pt x="19550" y="17065"/>
                  </a:cubicBezTo>
                  <a:cubicBezTo>
                    <a:pt x="19613" y="17054"/>
                    <a:pt x="19705" y="17010"/>
                    <a:pt x="19755" y="16968"/>
                  </a:cubicBezTo>
                  <a:cubicBezTo>
                    <a:pt x="19834" y="16902"/>
                    <a:pt x="19846" y="16822"/>
                    <a:pt x="19857" y="16381"/>
                  </a:cubicBezTo>
                  <a:cubicBezTo>
                    <a:pt x="19865" y="16100"/>
                    <a:pt x="19883" y="15844"/>
                    <a:pt x="19897" y="15815"/>
                  </a:cubicBezTo>
                  <a:cubicBezTo>
                    <a:pt x="19915" y="15779"/>
                    <a:pt x="20007" y="15745"/>
                    <a:pt x="20193" y="15706"/>
                  </a:cubicBezTo>
                  <a:cubicBezTo>
                    <a:pt x="20534" y="15634"/>
                    <a:pt x="20631" y="15570"/>
                    <a:pt x="20631" y="15408"/>
                  </a:cubicBezTo>
                  <a:cubicBezTo>
                    <a:pt x="20631" y="15313"/>
                    <a:pt x="20605" y="15273"/>
                    <a:pt x="20529" y="15241"/>
                  </a:cubicBezTo>
                  <a:cubicBezTo>
                    <a:pt x="20384" y="15182"/>
                    <a:pt x="20362" y="15130"/>
                    <a:pt x="20449" y="15054"/>
                  </a:cubicBezTo>
                  <a:cubicBezTo>
                    <a:pt x="20551" y="14964"/>
                    <a:pt x="20552" y="14632"/>
                    <a:pt x="20449" y="14451"/>
                  </a:cubicBezTo>
                  <a:cubicBezTo>
                    <a:pt x="20386" y="14340"/>
                    <a:pt x="20385" y="14292"/>
                    <a:pt x="20432" y="14203"/>
                  </a:cubicBezTo>
                  <a:cubicBezTo>
                    <a:pt x="20475" y="14120"/>
                    <a:pt x="20471" y="14073"/>
                    <a:pt x="20426" y="14010"/>
                  </a:cubicBezTo>
                  <a:cubicBezTo>
                    <a:pt x="20378" y="13943"/>
                    <a:pt x="20383" y="13906"/>
                    <a:pt x="20449" y="13817"/>
                  </a:cubicBezTo>
                  <a:cubicBezTo>
                    <a:pt x="20500" y="13749"/>
                    <a:pt x="20529" y="13630"/>
                    <a:pt x="20529" y="13494"/>
                  </a:cubicBezTo>
                  <a:cubicBezTo>
                    <a:pt x="20529" y="13285"/>
                    <a:pt x="20532" y="13276"/>
                    <a:pt x="20665" y="13236"/>
                  </a:cubicBezTo>
                  <a:cubicBezTo>
                    <a:pt x="20741" y="13213"/>
                    <a:pt x="20921" y="13141"/>
                    <a:pt x="21069" y="13074"/>
                  </a:cubicBezTo>
                  <a:cubicBezTo>
                    <a:pt x="21370" y="12938"/>
                    <a:pt x="21414" y="12860"/>
                    <a:pt x="21240" y="12759"/>
                  </a:cubicBezTo>
                  <a:cubicBezTo>
                    <a:pt x="21143" y="12702"/>
                    <a:pt x="21137" y="12666"/>
                    <a:pt x="21137" y="11937"/>
                  </a:cubicBezTo>
                  <a:cubicBezTo>
                    <a:pt x="21138" y="11159"/>
                    <a:pt x="21158" y="11064"/>
                    <a:pt x="21342" y="10959"/>
                  </a:cubicBezTo>
                  <a:cubicBezTo>
                    <a:pt x="21540" y="10846"/>
                    <a:pt x="21541" y="10836"/>
                    <a:pt x="21541" y="9856"/>
                  </a:cubicBezTo>
                  <a:lnTo>
                    <a:pt x="21541" y="8901"/>
                  </a:lnTo>
                  <a:lnTo>
                    <a:pt x="21388" y="8802"/>
                  </a:lnTo>
                  <a:lnTo>
                    <a:pt x="21234" y="8706"/>
                  </a:lnTo>
                  <a:lnTo>
                    <a:pt x="21257" y="8067"/>
                  </a:lnTo>
                  <a:cubicBezTo>
                    <a:pt x="21289" y="7215"/>
                    <a:pt x="21322" y="7029"/>
                    <a:pt x="21444" y="6950"/>
                  </a:cubicBezTo>
                  <a:cubicBezTo>
                    <a:pt x="21600" y="6850"/>
                    <a:pt x="21569" y="6783"/>
                    <a:pt x="21302" y="6651"/>
                  </a:cubicBezTo>
                  <a:cubicBezTo>
                    <a:pt x="21136" y="6568"/>
                    <a:pt x="21004" y="6524"/>
                    <a:pt x="20881" y="6512"/>
                  </a:cubicBezTo>
                  <a:cubicBezTo>
                    <a:pt x="20686" y="6494"/>
                    <a:pt x="20649" y="6443"/>
                    <a:pt x="20768" y="6361"/>
                  </a:cubicBezTo>
                  <a:cubicBezTo>
                    <a:pt x="20852" y="6302"/>
                    <a:pt x="20856" y="5945"/>
                    <a:pt x="20773" y="5876"/>
                  </a:cubicBezTo>
                  <a:cubicBezTo>
                    <a:pt x="20667" y="5788"/>
                    <a:pt x="20660" y="5762"/>
                    <a:pt x="20659" y="5453"/>
                  </a:cubicBezTo>
                  <a:cubicBezTo>
                    <a:pt x="20659" y="5211"/>
                    <a:pt x="20675" y="5136"/>
                    <a:pt x="20745" y="5080"/>
                  </a:cubicBezTo>
                  <a:cubicBezTo>
                    <a:pt x="20844" y="5000"/>
                    <a:pt x="20869" y="4586"/>
                    <a:pt x="20779" y="4509"/>
                  </a:cubicBezTo>
                  <a:cubicBezTo>
                    <a:pt x="20734" y="4471"/>
                    <a:pt x="20758" y="4459"/>
                    <a:pt x="20921" y="4423"/>
                  </a:cubicBezTo>
                  <a:cubicBezTo>
                    <a:pt x="21125" y="4379"/>
                    <a:pt x="21342" y="4255"/>
                    <a:pt x="21342" y="4181"/>
                  </a:cubicBezTo>
                  <a:cubicBezTo>
                    <a:pt x="21342" y="4156"/>
                    <a:pt x="21259" y="4098"/>
                    <a:pt x="21160" y="4053"/>
                  </a:cubicBezTo>
                  <a:lnTo>
                    <a:pt x="20984" y="3969"/>
                  </a:lnTo>
                  <a:lnTo>
                    <a:pt x="19857" y="3977"/>
                  </a:lnTo>
                  <a:cubicBezTo>
                    <a:pt x="19022" y="3984"/>
                    <a:pt x="18731" y="3982"/>
                    <a:pt x="18731" y="3962"/>
                  </a:cubicBezTo>
                  <a:cubicBezTo>
                    <a:pt x="18731" y="3947"/>
                    <a:pt x="18712" y="3924"/>
                    <a:pt x="18691" y="3915"/>
                  </a:cubicBezTo>
                  <a:cubicBezTo>
                    <a:pt x="18670" y="3905"/>
                    <a:pt x="18652" y="3859"/>
                    <a:pt x="18652" y="3810"/>
                  </a:cubicBezTo>
                  <a:cubicBezTo>
                    <a:pt x="18652" y="3714"/>
                    <a:pt x="18490" y="3570"/>
                    <a:pt x="18344" y="3534"/>
                  </a:cubicBezTo>
                  <a:cubicBezTo>
                    <a:pt x="18294" y="3521"/>
                    <a:pt x="18166" y="3510"/>
                    <a:pt x="18054" y="3510"/>
                  </a:cubicBezTo>
                  <a:cubicBezTo>
                    <a:pt x="17943" y="3510"/>
                    <a:pt x="17836" y="3501"/>
                    <a:pt x="17821" y="3490"/>
                  </a:cubicBezTo>
                  <a:cubicBezTo>
                    <a:pt x="17806" y="3478"/>
                    <a:pt x="17649" y="3474"/>
                    <a:pt x="17474" y="3479"/>
                  </a:cubicBezTo>
                  <a:cubicBezTo>
                    <a:pt x="17299" y="3484"/>
                    <a:pt x="17115" y="3488"/>
                    <a:pt x="17059" y="3487"/>
                  </a:cubicBezTo>
                  <a:cubicBezTo>
                    <a:pt x="17003" y="3486"/>
                    <a:pt x="16408" y="3475"/>
                    <a:pt x="15739" y="3464"/>
                  </a:cubicBezTo>
                  <a:cubicBezTo>
                    <a:pt x="15070" y="3452"/>
                    <a:pt x="14145" y="3437"/>
                    <a:pt x="13686" y="3430"/>
                  </a:cubicBezTo>
                  <a:cubicBezTo>
                    <a:pt x="13227" y="3423"/>
                    <a:pt x="12827" y="3408"/>
                    <a:pt x="12798" y="3398"/>
                  </a:cubicBezTo>
                  <a:cubicBezTo>
                    <a:pt x="12769" y="3389"/>
                    <a:pt x="12660" y="3378"/>
                    <a:pt x="12548" y="3375"/>
                  </a:cubicBezTo>
                  <a:cubicBezTo>
                    <a:pt x="12437" y="3371"/>
                    <a:pt x="12329" y="3363"/>
                    <a:pt x="12315" y="3357"/>
                  </a:cubicBezTo>
                  <a:cubicBezTo>
                    <a:pt x="12254" y="3329"/>
                    <a:pt x="12183" y="3032"/>
                    <a:pt x="12230" y="3004"/>
                  </a:cubicBezTo>
                  <a:cubicBezTo>
                    <a:pt x="12289" y="2970"/>
                    <a:pt x="12563" y="2905"/>
                    <a:pt x="12650" y="2905"/>
                  </a:cubicBezTo>
                  <a:cubicBezTo>
                    <a:pt x="12685" y="2905"/>
                    <a:pt x="12786" y="2870"/>
                    <a:pt x="12872" y="2825"/>
                  </a:cubicBezTo>
                  <a:cubicBezTo>
                    <a:pt x="13012" y="2751"/>
                    <a:pt x="13026" y="2726"/>
                    <a:pt x="13026" y="2598"/>
                  </a:cubicBezTo>
                  <a:cubicBezTo>
                    <a:pt x="13026" y="2417"/>
                    <a:pt x="12927" y="2338"/>
                    <a:pt x="12577" y="2235"/>
                  </a:cubicBezTo>
                  <a:cubicBezTo>
                    <a:pt x="12285" y="2149"/>
                    <a:pt x="12249" y="2096"/>
                    <a:pt x="12446" y="2037"/>
                  </a:cubicBezTo>
                  <a:cubicBezTo>
                    <a:pt x="12554" y="2004"/>
                    <a:pt x="12663" y="2000"/>
                    <a:pt x="13094" y="2011"/>
                  </a:cubicBezTo>
                  <a:cubicBezTo>
                    <a:pt x="14270" y="2041"/>
                    <a:pt x="14446" y="2028"/>
                    <a:pt x="14755" y="1906"/>
                  </a:cubicBezTo>
                  <a:cubicBezTo>
                    <a:pt x="14976" y="1819"/>
                    <a:pt x="14981" y="1817"/>
                    <a:pt x="15022" y="1625"/>
                  </a:cubicBezTo>
                  <a:cubicBezTo>
                    <a:pt x="15076" y="1379"/>
                    <a:pt x="15117" y="494"/>
                    <a:pt x="15079" y="425"/>
                  </a:cubicBezTo>
                  <a:cubicBezTo>
                    <a:pt x="15037" y="348"/>
                    <a:pt x="14763" y="214"/>
                    <a:pt x="14528" y="156"/>
                  </a:cubicBezTo>
                  <a:cubicBezTo>
                    <a:pt x="14350" y="113"/>
                    <a:pt x="14238" y="104"/>
                    <a:pt x="13754" y="104"/>
                  </a:cubicBezTo>
                  <a:cubicBezTo>
                    <a:pt x="13287" y="104"/>
                    <a:pt x="13175" y="112"/>
                    <a:pt x="13094" y="146"/>
                  </a:cubicBezTo>
                  <a:cubicBezTo>
                    <a:pt x="13040" y="168"/>
                    <a:pt x="12961" y="185"/>
                    <a:pt x="12924" y="185"/>
                  </a:cubicBezTo>
                  <a:cubicBezTo>
                    <a:pt x="12886" y="185"/>
                    <a:pt x="12736" y="228"/>
                    <a:pt x="12588" y="279"/>
                  </a:cubicBezTo>
                  <a:cubicBezTo>
                    <a:pt x="12440" y="330"/>
                    <a:pt x="12300" y="373"/>
                    <a:pt x="12275" y="373"/>
                  </a:cubicBezTo>
                  <a:cubicBezTo>
                    <a:pt x="12250" y="373"/>
                    <a:pt x="12189" y="392"/>
                    <a:pt x="12139" y="417"/>
                  </a:cubicBezTo>
                  <a:cubicBezTo>
                    <a:pt x="12088" y="443"/>
                    <a:pt x="12030" y="464"/>
                    <a:pt x="12008" y="464"/>
                  </a:cubicBezTo>
                  <a:cubicBezTo>
                    <a:pt x="11985" y="464"/>
                    <a:pt x="11822" y="507"/>
                    <a:pt x="11649" y="558"/>
                  </a:cubicBezTo>
                  <a:cubicBezTo>
                    <a:pt x="11477" y="609"/>
                    <a:pt x="11296" y="652"/>
                    <a:pt x="11246" y="652"/>
                  </a:cubicBezTo>
                  <a:cubicBezTo>
                    <a:pt x="11123" y="652"/>
                    <a:pt x="9974" y="304"/>
                    <a:pt x="9710" y="188"/>
                  </a:cubicBezTo>
                  <a:cubicBezTo>
                    <a:pt x="9582" y="131"/>
                    <a:pt x="9370" y="88"/>
                    <a:pt x="9215" y="83"/>
                  </a:cubicBezTo>
                  <a:cubicBezTo>
                    <a:pt x="9196" y="83"/>
                    <a:pt x="9167" y="75"/>
                    <a:pt x="9147" y="65"/>
                  </a:cubicBezTo>
                  <a:cubicBezTo>
                    <a:pt x="9126" y="56"/>
                    <a:pt x="8676" y="47"/>
                    <a:pt x="8151" y="47"/>
                  </a:cubicBezTo>
                  <a:lnTo>
                    <a:pt x="7201" y="47"/>
                  </a:lnTo>
                  <a:lnTo>
                    <a:pt x="6905" y="117"/>
                  </a:lnTo>
                  <a:cubicBezTo>
                    <a:pt x="6745" y="157"/>
                    <a:pt x="6583" y="205"/>
                    <a:pt x="6541" y="222"/>
                  </a:cubicBezTo>
                  <a:cubicBezTo>
                    <a:pt x="6402" y="277"/>
                    <a:pt x="5793" y="457"/>
                    <a:pt x="5614" y="496"/>
                  </a:cubicBezTo>
                  <a:cubicBezTo>
                    <a:pt x="5517" y="517"/>
                    <a:pt x="5410" y="549"/>
                    <a:pt x="5375" y="569"/>
                  </a:cubicBezTo>
                  <a:cubicBezTo>
                    <a:pt x="5340" y="588"/>
                    <a:pt x="5287" y="605"/>
                    <a:pt x="5262" y="605"/>
                  </a:cubicBezTo>
                  <a:cubicBezTo>
                    <a:pt x="5200" y="605"/>
                    <a:pt x="4934" y="517"/>
                    <a:pt x="4733" y="433"/>
                  </a:cubicBezTo>
                  <a:cubicBezTo>
                    <a:pt x="4575" y="367"/>
                    <a:pt x="4435" y="325"/>
                    <a:pt x="4232" y="282"/>
                  </a:cubicBezTo>
                  <a:cubicBezTo>
                    <a:pt x="4176" y="270"/>
                    <a:pt x="4074" y="233"/>
                    <a:pt x="4004" y="198"/>
                  </a:cubicBezTo>
                  <a:cubicBezTo>
                    <a:pt x="3935" y="164"/>
                    <a:pt x="3833" y="126"/>
                    <a:pt x="3777" y="115"/>
                  </a:cubicBezTo>
                  <a:cubicBezTo>
                    <a:pt x="3721" y="103"/>
                    <a:pt x="3642" y="84"/>
                    <a:pt x="3601" y="73"/>
                  </a:cubicBezTo>
                  <a:cubicBezTo>
                    <a:pt x="3354" y="9"/>
                    <a:pt x="3253" y="0"/>
                    <a:pt x="2821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577" name="Line"/>
            <p:cNvSpPr/>
            <p:nvPr/>
          </p:nvSpPr>
          <p:spPr>
            <a:xfrm flipH="1">
              <a:off x="1530234" y="-1"/>
              <a:ext cx="580888" cy="1988206"/>
            </a:xfrm>
            <a:prstGeom prst="line">
              <a:avLst/>
            </a:prstGeom>
            <a:noFill/>
            <a:ln w="127000" cap="flat">
              <a:solidFill>
                <a:schemeClr val="accent1">
                  <a:hueOff val="-297087"/>
                  <a:satOff val="11340"/>
                  <a:lumOff val="7366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</p:grpSp>
      <p:grpSp>
        <p:nvGrpSpPr>
          <p:cNvPr id="581" name="Group"/>
          <p:cNvGrpSpPr/>
          <p:nvPr/>
        </p:nvGrpSpPr>
        <p:grpSpPr>
          <a:xfrm>
            <a:off x="9194966" y="1285224"/>
            <a:ext cx="4900889" cy="3190083"/>
            <a:chOff x="0" y="0"/>
            <a:chExt cx="4900887" cy="3190082"/>
          </a:xfrm>
        </p:grpSpPr>
        <p:sp>
          <p:nvSpPr>
            <p:cNvPr id="579" name="Line"/>
            <p:cNvSpPr/>
            <p:nvPr/>
          </p:nvSpPr>
          <p:spPr>
            <a:xfrm flipV="1">
              <a:off x="0" y="1896481"/>
              <a:ext cx="1293602" cy="1293602"/>
            </a:xfrm>
            <a:prstGeom prst="line">
              <a:avLst/>
            </a:prstGeom>
            <a:noFill/>
            <a:ln w="114300" cap="flat">
              <a:solidFill>
                <a:schemeClr val="accent1">
                  <a:hueOff val="-297087"/>
                  <a:satOff val="11340"/>
                  <a:lumOff val="7366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all" spc="512" sz="3200">
                  <a:solidFill>
                    <a:schemeClr val="accent2">
                      <a:satOff val="44164"/>
                      <a:lumOff val="14231"/>
                    </a:schemeClr>
                  </a:solidFill>
                  <a:latin typeface="Avenir Medium"/>
                  <a:ea typeface="Avenir Medium"/>
                  <a:cs typeface="Avenir Medium"/>
                  <a:sym typeface="Avenir Medium"/>
                </a:defRPr>
              </a:pPr>
            </a:p>
          </p:txBody>
        </p:sp>
        <p:pic>
          <p:nvPicPr>
            <p:cNvPr id="580" name="Screenshot 2025-03-19 at 9.58.17 AM.png" descr="Screenshot 2025-03-19 at 9.58.17 AM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382987" y="0"/>
              <a:ext cx="3517901" cy="24892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82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 l="0" t="12193" r="4" b="11859"/>
          <a:stretch>
            <a:fillRect/>
          </a:stretch>
        </p:blipFill>
        <p:spPr>
          <a:xfrm>
            <a:off x="16867041" y="5196310"/>
            <a:ext cx="4063799" cy="30865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425" fill="norm" stroke="1" extrusionOk="0">
                <a:moveTo>
                  <a:pt x="16265" y="0"/>
                </a:moveTo>
                <a:cubicBezTo>
                  <a:pt x="15600" y="0"/>
                  <a:pt x="14097" y="707"/>
                  <a:pt x="13245" y="1419"/>
                </a:cubicBezTo>
                <a:cubicBezTo>
                  <a:pt x="13125" y="1519"/>
                  <a:pt x="12831" y="1654"/>
                  <a:pt x="12592" y="1719"/>
                </a:cubicBezTo>
                <a:cubicBezTo>
                  <a:pt x="12215" y="1822"/>
                  <a:pt x="11823" y="2013"/>
                  <a:pt x="10968" y="2510"/>
                </a:cubicBezTo>
                <a:cubicBezTo>
                  <a:pt x="10856" y="2574"/>
                  <a:pt x="10507" y="2756"/>
                  <a:pt x="10192" y="2912"/>
                </a:cubicBezTo>
                <a:cubicBezTo>
                  <a:pt x="9876" y="3068"/>
                  <a:pt x="9496" y="3264"/>
                  <a:pt x="9348" y="3350"/>
                </a:cubicBezTo>
                <a:cubicBezTo>
                  <a:pt x="9200" y="3435"/>
                  <a:pt x="8941" y="3567"/>
                  <a:pt x="8774" y="3642"/>
                </a:cubicBezTo>
                <a:cubicBezTo>
                  <a:pt x="7839" y="4059"/>
                  <a:pt x="7026" y="4586"/>
                  <a:pt x="6623" y="5041"/>
                </a:cubicBezTo>
                <a:cubicBezTo>
                  <a:pt x="6400" y="5294"/>
                  <a:pt x="6125" y="5479"/>
                  <a:pt x="5265" y="5950"/>
                </a:cubicBezTo>
                <a:cubicBezTo>
                  <a:pt x="4616" y="6306"/>
                  <a:pt x="3375" y="6930"/>
                  <a:pt x="2532" y="7325"/>
                </a:cubicBezTo>
                <a:cubicBezTo>
                  <a:pt x="2123" y="7516"/>
                  <a:pt x="1683" y="7766"/>
                  <a:pt x="1553" y="7879"/>
                </a:cubicBezTo>
                <a:cubicBezTo>
                  <a:pt x="934" y="8415"/>
                  <a:pt x="367" y="9451"/>
                  <a:pt x="199" y="10356"/>
                </a:cubicBezTo>
                <a:cubicBezTo>
                  <a:pt x="154" y="10598"/>
                  <a:pt x="90" y="10836"/>
                  <a:pt x="58" y="10882"/>
                </a:cubicBezTo>
                <a:cubicBezTo>
                  <a:pt x="11" y="10948"/>
                  <a:pt x="-5" y="11321"/>
                  <a:pt x="1" y="11694"/>
                </a:cubicBezTo>
                <a:cubicBezTo>
                  <a:pt x="7" y="12067"/>
                  <a:pt x="37" y="12441"/>
                  <a:pt x="85" y="12504"/>
                </a:cubicBezTo>
                <a:cubicBezTo>
                  <a:pt x="144" y="12581"/>
                  <a:pt x="169" y="12970"/>
                  <a:pt x="172" y="13777"/>
                </a:cubicBezTo>
                <a:cubicBezTo>
                  <a:pt x="176" y="15089"/>
                  <a:pt x="231" y="15350"/>
                  <a:pt x="781" y="16780"/>
                </a:cubicBezTo>
                <a:cubicBezTo>
                  <a:pt x="1204" y="17878"/>
                  <a:pt x="1492" y="18428"/>
                  <a:pt x="2047" y="19191"/>
                </a:cubicBezTo>
                <a:cubicBezTo>
                  <a:pt x="2821" y="20255"/>
                  <a:pt x="3564" y="20909"/>
                  <a:pt x="4388" y="21251"/>
                </a:cubicBezTo>
                <a:cubicBezTo>
                  <a:pt x="5226" y="21599"/>
                  <a:pt x="6205" y="21418"/>
                  <a:pt x="7020" y="20766"/>
                </a:cubicBezTo>
                <a:cubicBezTo>
                  <a:pt x="7224" y="20603"/>
                  <a:pt x="8256" y="19903"/>
                  <a:pt x="9314" y="19210"/>
                </a:cubicBezTo>
                <a:cubicBezTo>
                  <a:pt x="10841" y="18210"/>
                  <a:pt x="11316" y="17940"/>
                  <a:pt x="11619" y="17890"/>
                </a:cubicBezTo>
                <a:cubicBezTo>
                  <a:pt x="11829" y="17856"/>
                  <a:pt x="12087" y="17769"/>
                  <a:pt x="12193" y="17697"/>
                </a:cubicBezTo>
                <a:cubicBezTo>
                  <a:pt x="12299" y="17626"/>
                  <a:pt x="12916" y="17209"/>
                  <a:pt x="13566" y="16772"/>
                </a:cubicBezTo>
                <a:cubicBezTo>
                  <a:pt x="15834" y="15244"/>
                  <a:pt x="16840" y="14530"/>
                  <a:pt x="16987" y="14350"/>
                </a:cubicBezTo>
                <a:cubicBezTo>
                  <a:pt x="17068" y="14250"/>
                  <a:pt x="17509" y="13961"/>
                  <a:pt x="17965" y="13708"/>
                </a:cubicBezTo>
                <a:cubicBezTo>
                  <a:pt x="19110" y="13074"/>
                  <a:pt x="19918" y="12460"/>
                  <a:pt x="20353" y="11898"/>
                </a:cubicBezTo>
                <a:cubicBezTo>
                  <a:pt x="20848" y="11258"/>
                  <a:pt x="21282" y="10083"/>
                  <a:pt x="21432" y="8967"/>
                </a:cubicBezTo>
                <a:cubicBezTo>
                  <a:pt x="21457" y="8785"/>
                  <a:pt x="21503" y="8613"/>
                  <a:pt x="21536" y="8587"/>
                </a:cubicBezTo>
                <a:cubicBezTo>
                  <a:pt x="21575" y="8555"/>
                  <a:pt x="21595" y="7868"/>
                  <a:pt x="21595" y="7182"/>
                </a:cubicBezTo>
                <a:cubicBezTo>
                  <a:pt x="21595" y="6496"/>
                  <a:pt x="21575" y="5811"/>
                  <a:pt x="21536" y="5780"/>
                </a:cubicBezTo>
                <a:cubicBezTo>
                  <a:pt x="21503" y="5753"/>
                  <a:pt x="21443" y="5550"/>
                  <a:pt x="21401" y="5331"/>
                </a:cubicBezTo>
                <a:cubicBezTo>
                  <a:pt x="21198" y="4277"/>
                  <a:pt x="20545" y="2847"/>
                  <a:pt x="19874" y="1983"/>
                </a:cubicBezTo>
                <a:cubicBezTo>
                  <a:pt x="19507" y="1511"/>
                  <a:pt x="19274" y="1312"/>
                  <a:pt x="18474" y="796"/>
                </a:cubicBezTo>
                <a:cubicBezTo>
                  <a:pt x="17474" y="151"/>
                  <a:pt x="17049" y="-1"/>
                  <a:pt x="16265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83" name="Image" descr="Image"/>
          <p:cNvPicPr>
            <a:picLocks noChangeAspect="1"/>
          </p:cNvPicPr>
          <p:nvPr/>
        </p:nvPicPr>
        <p:blipFill>
          <a:blip r:embed="rId8">
            <a:extLst/>
          </a:blip>
          <a:srcRect l="3364" t="7958" r="3557" b="6267"/>
          <a:stretch>
            <a:fillRect/>
          </a:stretch>
        </p:blipFill>
        <p:spPr>
          <a:xfrm flipH="1">
            <a:off x="2065493" y="2853635"/>
            <a:ext cx="4592433" cy="2686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469" fill="norm" stroke="1" extrusionOk="0">
                <a:moveTo>
                  <a:pt x="14501" y="2"/>
                </a:moveTo>
                <a:cubicBezTo>
                  <a:pt x="13880" y="27"/>
                  <a:pt x="13368" y="237"/>
                  <a:pt x="11272" y="1090"/>
                </a:cubicBezTo>
                <a:cubicBezTo>
                  <a:pt x="9361" y="1868"/>
                  <a:pt x="7856" y="2627"/>
                  <a:pt x="6587" y="3453"/>
                </a:cubicBezTo>
                <a:cubicBezTo>
                  <a:pt x="5452" y="4192"/>
                  <a:pt x="5564" y="4083"/>
                  <a:pt x="4618" y="5391"/>
                </a:cubicBezTo>
                <a:cubicBezTo>
                  <a:pt x="3784" y="6546"/>
                  <a:pt x="3443" y="6797"/>
                  <a:pt x="2412" y="7025"/>
                </a:cubicBezTo>
                <a:cubicBezTo>
                  <a:pt x="1999" y="7116"/>
                  <a:pt x="1361" y="7627"/>
                  <a:pt x="1039" y="8122"/>
                </a:cubicBezTo>
                <a:cubicBezTo>
                  <a:pt x="743" y="8578"/>
                  <a:pt x="333" y="9729"/>
                  <a:pt x="158" y="10593"/>
                </a:cubicBezTo>
                <a:cubicBezTo>
                  <a:pt x="63" y="11063"/>
                  <a:pt x="9" y="11954"/>
                  <a:pt x="1" y="12877"/>
                </a:cubicBezTo>
                <a:cubicBezTo>
                  <a:pt x="-6" y="13800"/>
                  <a:pt x="32" y="14751"/>
                  <a:pt x="119" y="15342"/>
                </a:cubicBezTo>
                <a:cubicBezTo>
                  <a:pt x="346" y="16888"/>
                  <a:pt x="981" y="18839"/>
                  <a:pt x="1259" y="18846"/>
                </a:cubicBezTo>
                <a:cubicBezTo>
                  <a:pt x="1484" y="18852"/>
                  <a:pt x="1952" y="19599"/>
                  <a:pt x="2050" y="20109"/>
                </a:cubicBezTo>
                <a:cubicBezTo>
                  <a:pt x="2156" y="20659"/>
                  <a:pt x="2508" y="21049"/>
                  <a:pt x="3120" y="21301"/>
                </a:cubicBezTo>
                <a:cubicBezTo>
                  <a:pt x="3829" y="21594"/>
                  <a:pt x="4147" y="21532"/>
                  <a:pt x="5269" y="20880"/>
                </a:cubicBezTo>
                <a:lnTo>
                  <a:pt x="6337" y="20261"/>
                </a:lnTo>
                <a:lnTo>
                  <a:pt x="7611" y="20410"/>
                </a:lnTo>
                <a:cubicBezTo>
                  <a:pt x="8871" y="20558"/>
                  <a:pt x="8896" y="20557"/>
                  <a:pt x="9750" y="20182"/>
                </a:cubicBezTo>
                <a:cubicBezTo>
                  <a:pt x="10548" y="19831"/>
                  <a:pt x="12620" y="18508"/>
                  <a:pt x="14945" y="16870"/>
                </a:cubicBezTo>
                <a:cubicBezTo>
                  <a:pt x="16664" y="15659"/>
                  <a:pt x="17335" y="15059"/>
                  <a:pt x="17811" y="14301"/>
                </a:cubicBezTo>
                <a:cubicBezTo>
                  <a:pt x="18249" y="13605"/>
                  <a:pt x="18477" y="13399"/>
                  <a:pt x="19894" y="12408"/>
                </a:cubicBezTo>
                <a:cubicBezTo>
                  <a:pt x="20459" y="12012"/>
                  <a:pt x="20569" y="11875"/>
                  <a:pt x="20819" y="11243"/>
                </a:cubicBezTo>
                <a:cubicBezTo>
                  <a:pt x="20975" y="10850"/>
                  <a:pt x="21103" y="10472"/>
                  <a:pt x="21103" y="10406"/>
                </a:cubicBezTo>
                <a:cubicBezTo>
                  <a:pt x="21103" y="10340"/>
                  <a:pt x="21153" y="10087"/>
                  <a:pt x="21213" y="9845"/>
                </a:cubicBezTo>
                <a:cubicBezTo>
                  <a:pt x="21480" y="8774"/>
                  <a:pt x="21593" y="8072"/>
                  <a:pt x="21594" y="7348"/>
                </a:cubicBezTo>
                <a:cubicBezTo>
                  <a:pt x="21594" y="7107"/>
                  <a:pt x="21581" y="6864"/>
                  <a:pt x="21558" y="6603"/>
                </a:cubicBezTo>
                <a:cubicBezTo>
                  <a:pt x="21489" y="5817"/>
                  <a:pt x="20631" y="3970"/>
                  <a:pt x="20101" y="3466"/>
                </a:cubicBezTo>
                <a:cubicBezTo>
                  <a:pt x="19905" y="3280"/>
                  <a:pt x="19458" y="2799"/>
                  <a:pt x="19108" y="2397"/>
                </a:cubicBezTo>
                <a:cubicBezTo>
                  <a:pt x="17394" y="429"/>
                  <a:pt x="16876" y="111"/>
                  <a:pt x="15221" y="21"/>
                </a:cubicBezTo>
                <a:cubicBezTo>
                  <a:pt x="14928" y="5"/>
                  <a:pt x="14708" y="-6"/>
                  <a:pt x="14501" y="2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75" grpId="4"/>
      <p:bldP build="whole" bldLvl="1" animBg="1" rev="0" advAuto="0" spid="581" grpId="6"/>
      <p:bldP build="whole" bldLvl="1" animBg="1" rev="0" advAuto="0" spid="582" grpId="2"/>
      <p:bldP build="whole" bldLvl="1" animBg="1" rev="0" advAuto="0" spid="578" grpId="5"/>
      <p:bldP build="whole" bldLvl="1" animBg="1" rev="0" advAuto="0" spid="574" grpId="3"/>
      <p:bldP build="whole" bldLvl="1" animBg="1" rev="0" advAuto="0" spid="58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What keeps us safe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keeps us safe?</a:t>
            </a:r>
          </a:p>
        </p:txBody>
      </p:sp>
      <p:sp>
        <p:nvSpPr>
          <p:cNvPr id="586" name="Breake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286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Breakers</a:t>
            </a:r>
          </a:p>
          <a:p>
            <a:pPr lvl="1" marL="125730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Protects the wires downstream from heat/fire</a:t>
            </a:r>
          </a:p>
          <a:p>
            <a:pPr lvl="2" marL="18859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Short Protection</a:t>
            </a:r>
          </a:p>
          <a:p>
            <a:pPr lvl="3" marL="251460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What is a short? Why are shorts so bad?</a:t>
            </a:r>
          </a:p>
          <a:p>
            <a:pPr lvl="2" marL="18859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Overload Protection</a:t>
            </a:r>
          </a:p>
          <a:p>
            <a:pPr marL="6286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GFCIs</a:t>
            </a:r>
          </a:p>
          <a:p>
            <a:pPr lvl="1" marL="125730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Measure return current. Not enough? Someone is being electrocuted</a:t>
            </a:r>
          </a:p>
          <a:p>
            <a:pPr marL="6286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Keeping shit out of water</a:t>
            </a:r>
          </a:p>
        </p:txBody>
      </p:sp>
      <p:sp>
        <p:nvSpPr>
          <p:cNvPr id="587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88" name="a spider box.jpg" descr="a spider box.jpg"/>
          <p:cNvPicPr>
            <a:picLocks noChangeAspect="1"/>
          </p:cNvPicPr>
          <p:nvPr/>
        </p:nvPicPr>
        <p:blipFill>
          <a:blip r:embed="rId2">
            <a:extLst/>
          </a:blip>
          <a:srcRect l="29009" t="2088" r="29006" b="2123"/>
          <a:stretch>
            <a:fillRect/>
          </a:stretch>
        </p:blipFill>
        <p:spPr>
          <a:xfrm>
            <a:off x="17361086" y="1440658"/>
            <a:ext cx="5071839" cy="6752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600" fill="norm" stroke="1" extrusionOk="0">
                <a:moveTo>
                  <a:pt x="0" y="0"/>
                </a:moveTo>
                <a:lnTo>
                  <a:pt x="0" y="10801"/>
                </a:lnTo>
                <a:lnTo>
                  <a:pt x="0" y="21600"/>
                </a:lnTo>
                <a:lnTo>
                  <a:pt x="10762" y="21600"/>
                </a:lnTo>
                <a:cubicBezTo>
                  <a:pt x="16681" y="21600"/>
                  <a:pt x="21541" y="21589"/>
                  <a:pt x="21561" y="21575"/>
                </a:cubicBezTo>
                <a:cubicBezTo>
                  <a:pt x="21590" y="21553"/>
                  <a:pt x="21600" y="15396"/>
                  <a:pt x="21596" y="1146"/>
                </a:cubicBezTo>
                <a:lnTo>
                  <a:pt x="21596" y="8"/>
                </a:lnTo>
                <a:lnTo>
                  <a:pt x="10797" y="4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58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closed generator.jpg" descr="closed generator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3932" r="0" b="13932"/>
          <a:stretch>
            <a:fillRect/>
          </a:stretch>
        </p:blipFill>
        <p:spPr>
          <a:xfrm>
            <a:off x="0" y="3810000"/>
            <a:ext cx="24384000" cy="9894094"/>
          </a:xfrm>
          <a:prstGeom prst="rect">
            <a:avLst/>
          </a:prstGeom>
        </p:spPr>
      </p:pic>
      <p:sp>
        <p:nvSpPr>
          <p:cNvPr id="155" name="What's Thi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What's This?</a:t>
            </a:r>
          </a:p>
        </p:txBody>
      </p:sp>
      <p:sp>
        <p:nvSpPr>
          <p:cNvPr id="156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7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8" name="Line"/>
          <p:cNvSpPr/>
          <p:nvPr/>
        </p:nvSpPr>
        <p:spPr>
          <a:xfrm flipV="1">
            <a:off x="10502886" y="8909516"/>
            <a:ext cx="4333487" cy="1762692"/>
          </a:xfrm>
          <a:prstGeom prst="line">
            <a:avLst/>
          </a:prstGeom>
          <a:ln w="469900">
            <a:solidFill>
              <a:srgbClr val="FFFB00"/>
            </a:solidFill>
            <a:miter lim="400000"/>
            <a:tailEnd type="triangle"/>
          </a:ln>
          <a:effectLst>
            <a:outerShdw sx="100000" sy="100000" kx="0" ky="0" algn="b" rotWithShape="0" blurRad="152400" dist="59567" dir="2454310">
              <a:srgbClr val="000000">
                <a:alpha val="50255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591" name="Oh no! some breaker flipped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Oh no! some breaker flipped!</a:t>
            </a:r>
          </a:p>
        </p:txBody>
      </p:sp>
      <p:sp>
        <p:nvSpPr>
          <p:cNvPr id="592" name="Instantly re-flips?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6355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Instantly re-flips?</a:t>
            </a:r>
          </a:p>
          <a:p>
            <a:pPr lvl="1" marL="92710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Short!</a:t>
            </a:r>
          </a:p>
          <a:p>
            <a:pPr marL="46355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Reflips after a minute?</a:t>
            </a:r>
          </a:p>
          <a:p>
            <a:pPr lvl="1" marL="92710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Overload!</a:t>
            </a:r>
          </a:p>
          <a:p>
            <a:pPr marL="46355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Main breaker at the generator?</a:t>
            </a:r>
          </a:p>
          <a:p>
            <a:pPr lvl="1" marL="92710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 Turn off ALL distros, flip generator on, then bring up one distro at a time.</a:t>
            </a:r>
          </a:p>
          <a:p>
            <a:pPr marL="46355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Breaker at a distro?</a:t>
            </a:r>
          </a:p>
          <a:p>
            <a:pPr lvl="1" marL="92710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Turn off all branches (power to spider boxes), flip distro on, then bring up one spider box at a time</a:t>
            </a:r>
          </a:p>
          <a:p>
            <a:pPr marL="46355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Breaker at a spider box?</a:t>
            </a:r>
          </a:p>
          <a:p>
            <a:pPr lvl="1" marL="927100" indent="-463550" defTabSz="602615">
              <a:spcBef>
                <a:spcPts val="1800"/>
              </a:spcBef>
              <a:defRPr sz="36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Turn off all breakers on the spider box, turn on spider box, then turn on breakers one at a time</a:t>
            </a:r>
          </a:p>
        </p:txBody>
      </p:sp>
      <p:sp>
        <p:nvSpPr>
          <p:cNvPr id="5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5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5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5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5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59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596" name="Mystery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Mystery!</a:t>
            </a:r>
          </a:p>
        </p:txBody>
      </p:sp>
      <p:sp>
        <p:nvSpPr>
          <p:cNvPr id="597" name="Everything was running fin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Everything was running fine.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We turn off the generator to check the oil.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Ten minutes later, we turn it on again.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The main breaker on the generator flips right off</a:t>
            </a:r>
          </a:p>
        </p:txBody>
      </p:sp>
      <p:sp>
        <p:nvSpPr>
          <p:cNvPr id="59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597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Icy lake with snow-covered mountains in the background " descr="Icy lake with snow-covered mountains in the background 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812" r="0" b="7812"/>
          <a:stretch>
            <a:fillRect/>
          </a:stretch>
        </p:blipFill>
        <p:spPr>
          <a:xfrm>
            <a:off x="12192000" y="0"/>
            <a:ext cx="12192000" cy="13716000"/>
          </a:xfrm>
          <a:prstGeom prst="rect">
            <a:avLst/>
          </a:prstGeom>
        </p:spPr>
      </p:pic>
      <p:sp>
        <p:nvSpPr>
          <p:cNvPr id="601" name="Startup power can be MANY TIMES MORE than running power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734694">
              <a:defRPr spc="882" sz="5518"/>
            </a:pPr>
            <a:r>
              <a:t>Startup power can be MANY TIMES MORE than running power</a:t>
            </a:r>
          </a:p>
          <a:p>
            <a:pPr defTabSz="734694">
              <a:defRPr spc="498" sz="3115"/>
            </a:pPr>
            <a:r>
              <a:t>(AC, PUMP, MOTOR, FRIDGE)</a:t>
            </a:r>
          </a:p>
        </p:txBody>
      </p:sp>
      <p:sp>
        <p:nvSpPr>
          <p:cNvPr id="602" name="Anything with a moto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Anything with a motor</a:t>
            </a:r>
          </a:p>
        </p:txBody>
      </p:sp>
      <p:sp>
        <p:nvSpPr>
          <p:cNvPr id="6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06" name="&quot;It doesn't work&quot; diagnos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"It doesn't work" diagnoses</a:t>
            </a:r>
          </a:p>
        </p:txBody>
      </p:sp>
      <p:sp>
        <p:nvSpPr>
          <p:cNvPr id="607" name="Is the generator on?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Is the generator on?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Work your way back from the load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Testing tools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Multimeter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Plug in diagnostic</a:t>
            </a:r>
          </a:p>
        </p:txBody>
      </p:sp>
      <p:sp>
        <p:nvSpPr>
          <p:cNvPr id="6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Common Playa Problem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Common Playa Problems</a:t>
            </a:r>
          </a:p>
        </p:txBody>
      </p:sp>
      <p:sp>
        <p:nvSpPr>
          <p:cNvPr id="612" name="Generator is not tuned to 120, or too much voltage drop at the ends of the network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Generator is not tuned to 120, or too much voltage drop at the ends of the network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GFCI itself is faulty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Overload because of heavy load (AC, heater, motor, stove, fridge)</a:t>
            </a:r>
          </a:p>
          <a:p>
            <a:pPr lvl="1"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Sometimes this is a fan or motor clogged with playa dust</a:t>
            </a:r>
          </a:p>
        </p:txBody>
      </p:sp>
      <p:sp>
        <p:nvSpPr>
          <p:cNvPr id="6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12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16" name="Measurement and test too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Measurement and test tools</a:t>
            </a:r>
          </a:p>
        </p:txBody>
      </p:sp>
      <p:sp>
        <p:nvSpPr>
          <p:cNvPr id="617" name="outlet tester…"/>
          <p:cNvSpPr txBox="1"/>
          <p:nvPr>
            <p:ph type="body" idx="1"/>
          </p:nvPr>
        </p:nvSpPr>
        <p:spPr>
          <a:xfrm>
            <a:off x="1231900" y="2844800"/>
            <a:ext cx="15098713" cy="94488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outlet tester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multimeter - for volts only</a:t>
            </a:r>
          </a:p>
        </p:txBody>
      </p:sp>
      <p:sp>
        <p:nvSpPr>
          <p:cNvPr id="61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19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25425" t="8000" r="27002" b="11012"/>
          <a:stretch>
            <a:fillRect/>
          </a:stretch>
        </p:blipFill>
        <p:spPr>
          <a:xfrm>
            <a:off x="18444308" y="680270"/>
            <a:ext cx="2583530" cy="4398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581" fill="norm" stroke="1" extrusionOk="0">
                <a:moveTo>
                  <a:pt x="11207" y="0"/>
                </a:moveTo>
                <a:cubicBezTo>
                  <a:pt x="11028" y="0"/>
                  <a:pt x="10820" y="18"/>
                  <a:pt x="10726" y="41"/>
                </a:cubicBezTo>
                <a:cubicBezTo>
                  <a:pt x="10549" y="84"/>
                  <a:pt x="10202" y="255"/>
                  <a:pt x="10202" y="298"/>
                </a:cubicBezTo>
                <a:cubicBezTo>
                  <a:pt x="10202" y="312"/>
                  <a:pt x="10160" y="360"/>
                  <a:pt x="10109" y="401"/>
                </a:cubicBezTo>
                <a:cubicBezTo>
                  <a:pt x="10019" y="475"/>
                  <a:pt x="10020" y="504"/>
                  <a:pt x="10043" y="2004"/>
                </a:cubicBezTo>
                <a:cubicBezTo>
                  <a:pt x="10056" y="2844"/>
                  <a:pt x="10070" y="4047"/>
                  <a:pt x="10076" y="4678"/>
                </a:cubicBezTo>
                <a:lnTo>
                  <a:pt x="10086" y="5823"/>
                </a:lnTo>
                <a:lnTo>
                  <a:pt x="9293" y="5830"/>
                </a:lnTo>
                <a:cubicBezTo>
                  <a:pt x="8857" y="5834"/>
                  <a:pt x="8482" y="5849"/>
                  <a:pt x="8457" y="5864"/>
                </a:cubicBezTo>
                <a:cubicBezTo>
                  <a:pt x="8433" y="5878"/>
                  <a:pt x="8296" y="5889"/>
                  <a:pt x="8152" y="5889"/>
                </a:cubicBezTo>
                <a:cubicBezTo>
                  <a:pt x="7940" y="5889"/>
                  <a:pt x="7882" y="5880"/>
                  <a:pt x="7844" y="5838"/>
                </a:cubicBezTo>
                <a:cubicBezTo>
                  <a:pt x="7812" y="5804"/>
                  <a:pt x="7794" y="5086"/>
                  <a:pt x="7794" y="3696"/>
                </a:cubicBezTo>
                <a:cubicBezTo>
                  <a:pt x="7794" y="1675"/>
                  <a:pt x="7793" y="1600"/>
                  <a:pt x="7704" y="1431"/>
                </a:cubicBezTo>
                <a:cubicBezTo>
                  <a:pt x="7613" y="1257"/>
                  <a:pt x="7455" y="1144"/>
                  <a:pt x="7253" y="1106"/>
                </a:cubicBezTo>
                <a:cubicBezTo>
                  <a:pt x="7124" y="1082"/>
                  <a:pt x="6838" y="1174"/>
                  <a:pt x="6752" y="1266"/>
                </a:cubicBezTo>
                <a:cubicBezTo>
                  <a:pt x="6704" y="1317"/>
                  <a:pt x="6636" y="1348"/>
                  <a:pt x="6560" y="1353"/>
                </a:cubicBezTo>
                <a:cubicBezTo>
                  <a:pt x="6495" y="1358"/>
                  <a:pt x="6389" y="1394"/>
                  <a:pt x="6324" y="1431"/>
                </a:cubicBezTo>
                <a:lnTo>
                  <a:pt x="6205" y="1499"/>
                </a:lnTo>
                <a:lnTo>
                  <a:pt x="6205" y="2080"/>
                </a:lnTo>
                <a:cubicBezTo>
                  <a:pt x="6205" y="2438"/>
                  <a:pt x="6190" y="2667"/>
                  <a:pt x="6162" y="2678"/>
                </a:cubicBezTo>
                <a:cubicBezTo>
                  <a:pt x="6103" y="2699"/>
                  <a:pt x="6103" y="3030"/>
                  <a:pt x="6162" y="3052"/>
                </a:cubicBezTo>
                <a:cubicBezTo>
                  <a:pt x="6224" y="3074"/>
                  <a:pt x="6218" y="3420"/>
                  <a:pt x="6155" y="3457"/>
                </a:cubicBezTo>
                <a:cubicBezTo>
                  <a:pt x="6123" y="3476"/>
                  <a:pt x="6117" y="3530"/>
                  <a:pt x="6139" y="3614"/>
                </a:cubicBezTo>
                <a:cubicBezTo>
                  <a:pt x="6157" y="3685"/>
                  <a:pt x="6175" y="4217"/>
                  <a:pt x="6179" y="4794"/>
                </a:cubicBezTo>
                <a:lnTo>
                  <a:pt x="6185" y="5844"/>
                </a:lnTo>
                <a:lnTo>
                  <a:pt x="5747" y="5838"/>
                </a:lnTo>
                <a:cubicBezTo>
                  <a:pt x="5479" y="5835"/>
                  <a:pt x="5294" y="5844"/>
                  <a:pt x="5276" y="5862"/>
                </a:cubicBezTo>
                <a:cubicBezTo>
                  <a:pt x="5257" y="5880"/>
                  <a:pt x="4940" y="5889"/>
                  <a:pt x="4377" y="5889"/>
                </a:cubicBezTo>
                <a:cubicBezTo>
                  <a:pt x="3529" y="5889"/>
                  <a:pt x="3496" y="5891"/>
                  <a:pt x="3120" y="5969"/>
                </a:cubicBezTo>
                <a:cubicBezTo>
                  <a:pt x="2908" y="6012"/>
                  <a:pt x="2691" y="6048"/>
                  <a:pt x="2636" y="6049"/>
                </a:cubicBezTo>
                <a:cubicBezTo>
                  <a:pt x="2581" y="6049"/>
                  <a:pt x="2522" y="6061"/>
                  <a:pt x="2506" y="6076"/>
                </a:cubicBezTo>
                <a:cubicBezTo>
                  <a:pt x="2491" y="6090"/>
                  <a:pt x="2437" y="6103"/>
                  <a:pt x="2387" y="6103"/>
                </a:cubicBezTo>
                <a:cubicBezTo>
                  <a:pt x="2337" y="6103"/>
                  <a:pt x="2181" y="6149"/>
                  <a:pt x="2039" y="6206"/>
                </a:cubicBezTo>
                <a:cubicBezTo>
                  <a:pt x="1767" y="6316"/>
                  <a:pt x="1619" y="6440"/>
                  <a:pt x="918" y="7143"/>
                </a:cubicBezTo>
                <a:cubicBezTo>
                  <a:pt x="843" y="7218"/>
                  <a:pt x="739" y="7316"/>
                  <a:pt x="685" y="7363"/>
                </a:cubicBezTo>
                <a:cubicBezTo>
                  <a:pt x="537" y="7490"/>
                  <a:pt x="78" y="8029"/>
                  <a:pt x="78" y="8076"/>
                </a:cubicBezTo>
                <a:cubicBezTo>
                  <a:pt x="78" y="8098"/>
                  <a:pt x="58" y="8129"/>
                  <a:pt x="32" y="8144"/>
                </a:cubicBezTo>
                <a:cubicBezTo>
                  <a:pt x="1" y="8162"/>
                  <a:pt x="-7" y="8404"/>
                  <a:pt x="5" y="8849"/>
                </a:cubicBezTo>
                <a:cubicBezTo>
                  <a:pt x="24" y="9524"/>
                  <a:pt x="51" y="9740"/>
                  <a:pt x="128" y="9768"/>
                </a:cubicBezTo>
                <a:cubicBezTo>
                  <a:pt x="150" y="9776"/>
                  <a:pt x="171" y="9804"/>
                  <a:pt x="171" y="9830"/>
                </a:cubicBezTo>
                <a:cubicBezTo>
                  <a:pt x="171" y="9856"/>
                  <a:pt x="289" y="10013"/>
                  <a:pt x="433" y="10181"/>
                </a:cubicBezTo>
                <a:cubicBezTo>
                  <a:pt x="948" y="10778"/>
                  <a:pt x="1017" y="10987"/>
                  <a:pt x="1080" y="12058"/>
                </a:cubicBezTo>
                <a:cubicBezTo>
                  <a:pt x="1103" y="12439"/>
                  <a:pt x="1141" y="13038"/>
                  <a:pt x="1163" y="13390"/>
                </a:cubicBezTo>
                <a:cubicBezTo>
                  <a:pt x="1186" y="13742"/>
                  <a:pt x="1226" y="14383"/>
                  <a:pt x="1253" y="14816"/>
                </a:cubicBezTo>
                <a:cubicBezTo>
                  <a:pt x="1279" y="15248"/>
                  <a:pt x="1314" y="15638"/>
                  <a:pt x="1329" y="15682"/>
                </a:cubicBezTo>
                <a:cubicBezTo>
                  <a:pt x="1344" y="15726"/>
                  <a:pt x="1378" y="15948"/>
                  <a:pt x="1402" y="16175"/>
                </a:cubicBezTo>
                <a:cubicBezTo>
                  <a:pt x="1426" y="16402"/>
                  <a:pt x="1464" y="16756"/>
                  <a:pt x="1488" y="16962"/>
                </a:cubicBezTo>
                <a:cubicBezTo>
                  <a:pt x="1512" y="17167"/>
                  <a:pt x="1550" y="17508"/>
                  <a:pt x="1574" y="17721"/>
                </a:cubicBezTo>
                <a:cubicBezTo>
                  <a:pt x="1668" y="18541"/>
                  <a:pt x="1816" y="19251"/>
                  <a:pt x="1899" y="19281"/>
                </a:cubicBezTo>
                <a:cubicBezTo>
                  <a:pt x="1922" y="19289"/>
                  <a:pt x="1939" y="19349"/>
                  <a:pt x="1939" y="19413"/>
                </a:cubicBezTo>
                <a:cubicBezTo>
                  <a:pt x="1939" y="19477"/>
                  <a:pt x="1961" y="19537"/>
                  <a:pt x="1986" y="19546"/>
                </a:cubicBezTo>
                <a:cubicBezTo>
                  <a:pt x="2011" y="19555"/>
                  <a:pt x="2032" y="19614"/>
                  <a:pt x="2032" y="19678"/>
                </a:cubicBezTo>
                <a:cubicBezTo>
                  <a:pt x="2032" y="19742"/>
                  <a:pt x="2050" y="19803"/>
                  <a:pt x="2075" y="19812"/>
                </a:cubicBezTo>
                <a:cubicBezTo>
                  <a:pt x="2100" y="19822"/>
                  <a:pt x="2122" y="19857"/>
                  <a:pt x="2122" y="19892"/>
                </a:cubicBezTo>
                <a:cubicBezTo>
                  <a:pt x="2122" y="19927"/>
                  <a:pt x="2143" y="19963"/>
                  <a:pt x="2168" y="19972"/>
                </a:cubicBezTo>
                <a:cubicBezTo>
                  <a:pt x="2193" y="19981"/>
                  <a:pt x="2211" y="20014"/>
                  <a:pt x="2211" y="20046"/>
                </a:cubicBezTo>
                <a:cubicBezTo>
                  <a:pt x="2211" y="20078"/>
                  <a:pt x="2294" y="20169"/>
                  <a:pt x="2394" y="20247"/>
                </a:cubicBezTo>
                <a:cubicBezTo>
                  <a:pt x="2493" y="20324"/>
                  <a:pt x="2576" y="20395"/>
                  <a:pt x="2576" y="20406"/>
                </a:cubicBezTo>
                <a:cubicBezTo>
                  <a:pt x="2576" y="20438"/>
                  <a:pt x="3230" y="20811"/>
                  <a:pt x="3286" y="20811"/>
                </a:cubicBezTo>
                <a:cubicBezTo>
                  <a:pt x="3314" y="20811"/>
                  <a:pt x="3362" y="20829"/>
                  <a:pt x="3392" y="20850"/>
                </a:cubicBezTo>
                <a:cubicBezTo>
                  <a:pt x="3453" y="20893"/>
                  <a:pt x="3880" y="21026"/>
                  <a:pt x="3959" y="21026"/>
                </a:cubicBezTo>
                <a:cubicBezTo>
                  <a:pt x="3987" y="21026"/>
                  <a:pt x="4095" y="21049"/>
                  <a:pt x="4198" y="21078"/>
                </a:cubicBezTo>
                <a:cubicBezTo>
                  <a:pt x="4302" y="21108"/>
                  <a:pt x="4459" y="21131"/>
                  <a:pt x="4547" y="21131"/>
                </a:cubicBezTo>
                <a:cubicBezTo>
                  <a:pt x="4634" y="21131"/>
                  <a:pt x="4717" y="21143"/>
                  <a:pt x="4732" y="21158"/>
                </a:cubicBezTo>
                <a:cubicBezTo>
                  <a:pt x="4748" y="21173"/>
                  <a:pt x="4845" y="21185"/>
                  <a:pt x="4951" y="21185"/>
                </a:cubicBezTo>
                <a:cubicBezTo>
                  <a:pt x="5057" y="21185"/>
                  <a:pt x="5163" y="21196"/>
                  <a:pt x="5187" y="21209"/>
                </a:cubicBezTo>
                <a:cubicBezTo>
                  <a:pt x="5210" y="21222"/>
                  <a:pt x="5312" y="21239"/>
                  <a:pt x="5412" y="21248"/>
                </a:cubicBezTo>
                <a:cubicBezTo>
                  <a:pt x="5512" y="21256"/>
                  <a:pt x="5717" y="21276"/>
                  <a:pt x="5867" y="21291"/>
                </a:cubicBezTo>
                <a:cubicBezTo>
                  <a:pt x="6423" y="21345"/>
                  <a:pt x="6693" y="21368"/>
                  <a:pt x="7058" y="21394"/>
                </a:cubicBezTo>
                <a:cubicBezTo>
                  <a:pt x="7263" y="21408"/>
                  <a:pt x="7453" y="21429"/>
                  <a:pt x="7479" y="21439"/>
                </a:cubicBezTo>
                <a:cubicBezTo>
                  <a:pt x="7529" y="21457"/>
                  <a:pt x="8427" y="21496"/>
                  <a:pt x="9482" y="21526"/>
                </a:cubicBezTo>
                <a:cubicBezTo>
                  <a:pt x="9824" y="21536"/>
                  <a:pt x="10120" y="21554"/>
                  <a:pt x="10139" y="21565"/>
                </a:cubicBezTo>
                <a:cubicBezTo>
                  <a:pt x="10198" y="21600"/>
                  <a:pt x="12694" y="21572"/>
                  <a:pt x="12925" y="21534"/>
                </a:cubicBezTo>
                <a:cubicBezTo>
                  <a:pt x="13045" y="21514"/>
                  <a:pt x="13616" y="21491"/>
                  <a:pt x="14309" y="21477"/>
                </a:cubicBezTo>
                <a:cubicBezTo>
                  <a:pt x="15536" y="21454"/>
                  <a:pt x="15689" y="21448"/>
                  <a:pt x="16216" y="21398"/>
                </a:cubicBezTo>
                <a:cubicBezTo>
                  <a:pt x="17291" y="21296"/>
                  <a:pt x="17755" y="21236"/>
                  <a:pt x="17961" y="21176"/>
                </a:cubicBezTo>
                <a:cubicBezTo>
                  <a:pt x="18044" y="21151"/>
                  <a:pt x="18129" y="21131"/>
                  <a:pt x="18150" y="21131"/>
                </a:cubicBezTo>
                <a:cubicBezTo>
                  <a:pt x="18227" y="21131"/>
                  <a:pt x="18678" y="20999"/>
                  <a:pt x="18734" y="20959"/>
                </a:cubicBezTo>
                <a:cubicBezTo>
                  <a:pt x="18766" y="20937"/>
                  <a:pt x="18814" y="20919"/>
                  <a:pt x="18843" y="20919"/>
                </a:cubicBezTo>
                <a:cubicBezTo>
                  <a:pt x="18872" y="20919"/>
                  <a:pt x="19076" y="20812"/>
                  <a:pt x="19294" y="20683"/>
                </a:cubicBezTo>
                <a:cubicBezTo>
                  <a:pt x="19612" y="20495"/>
                  <a:pt x="19732" y="20402"/>
                  <a:pt x="19895" y="20212"/>
                </a:cubicBezTo>
                <a:cubicBezTo>
                  <a:pt x="20006" y="20081"/>
                  <a:pt x="20097" y="19942"/>
                  <a:pt x="20097" y="19902"/>
                </a:cubicBezTo>
                <a:cubicBezTo>
                  <a:pt x="20097" y="19862"/>
                  <a:pt x="20115" y="19822"/>
                  <a:pt x="20140" y="19812"/>
                </a:cubicBezTo>
                <a:cubicBezTo>
                  <a:pt x="20165" y="19803"/>
                  <a:pt x="20187" y="19744"/>
                  <a:pt x="20187" y="19682"/>
                </a:cubicBezTo>
                <a:cubicBezTo>
                  <a:pt x="20187" y="19620"/>
                  <a:pt x="20207" y="19558"/>
                  <a:pt x="20230" y="19544"/>
                </a:cubicBezTo>
                <a:cubicBezTo>
                  <a:pt x="20295" y="19504"/>
                  <a:pt x="20327" y="19232"/>
                  <a:pt x="20369" y="18373"/>
                </a:cubicBezTo>
                <a:cubicBezTo>
                  <a:pt x="20391" y="17934"/>
                  <a:pt x="20422" y="17493"/>
                  <a:pt x="20439" y="17394"/>
                </a:cubicBezTo>
                <a:cubicBezTo>
                  <a:pt x="20457" y="17283"/>
                  <a:pt x="20448" y="17200"/>
                  <a:pt x="20419" y="17180"/>
                </a:cubicBezTo>
                <a:cubicBezTo>
                  <a:pt x="20389" y="17159"/>
                  <a:pt x="20389" y="17132"/>
                  <a:pt x="20415" y="17108"/>
                </a:cubicBezTo>
                <a:cubicBezTo>
                  <a:pt x="20439" y="17086"/>
                  <a:pt x="20458" y="17040"/>
                  <a:pt x="20459" y="17006"/>
                </a:cubicBezTo>
                <a:cubicBezTo>
                  <a:pt x="20459" y="16973"/>
                  <a:pt x="20502" y="16898"/>
                  <a:pt x="20551" y="16841"/>
                </a:cubicBezTo>
                <a:cubicBezTo>
                  <a:pt x="20648" y="16730"/>
                  <a:pt x="20670" y="16563"/>
                  <a:pt x="20595" y="16535"/>
                </a:cubicBezTo>
                <a:cubicBezTo>
                  <a:pt x="20570" y="16526"/>
                  <a:pt x="20551" y="16488"/>
                  <a:pt x="20551" y="16451"/>
                </a:cubicBezTo>
                <a:cubicBezTo>
                  <a:pt x="20551" y="16415"/>
                  <a:pt x="20526" y="16361"/>
                  <a:pt x="20498" y="16331"/>
                </a:cubicBezTo>
                <a:cubicBezTo>
                  <a:pt x="20462" y="16291"/>
                  <a:pt x="20463" y="16258"/>
                  <a:pt x="20498" y="16218"/>
                </a:cubicBezTo>
                <a:cubicBezTo>
                  <a:pt x="20525" y="16186"/>
                  <a:pt x="20558" y="16005"/>
                  <a:pt x="20571" y="15815"/>
                </a:cubicBezTo>
                <a:cubicBezTo>
                  <a:pt x="20594" y="15484"/>
                  <a:pt x="20597" y="15327"/>
                  <a:pt x="20591" y="14788"/>
                </a:cubicBezTo>
                <a:cubicBezTo>
                  <a:pt x="20590" y="14656"/>
                  <a:pt x="20592" y="14517"/>
                  <a:pt x="20595" y="14477"/>
                </a:cubicBezTo>
                <a:cubicBezTo>
                  <a:pt x="20598" y="14436"/>
                  <a:pt x="20588" y="14359"/>
                  <a:pt x="20571" y="14303"/>
                </a:cubicBezTo>
                <a:cubicBezTo>
                  <a:pt x="20555" y="14248"/>
                  <a:pt x="20558" y="14187"/>
                  <a:pt x="20581" y="14169"/>
                </a:cubicBezTo>
                <a:cubicBezTo>
                  <a:pt x="20678" y="14093"/>
                  <a:pt x="20743" y="13914"/>
                  <a:pt x="20711" y="13801"/>
                </a:cubicBezTo>
                <a:cubicBezTo>
                  <a:pt x="20693" y="13737"/>
                  <a:pt x="20669" y="13470"/>
                  <a:pt x="20658" y="13209"/>
                </a:cubicBezTo>
                <a:cubicBezTo>
                  <a:pt x="20640" y="12781"/>
                  <a:pt x="20647" y="12719"/>
                  <a:pt x="20731" y="12582"/>
                </a:cubicBezTo>
                <a:lnTo>
                  <a:pt x="20820" y="12428"/>
                </a:lnTo>
                <a:lnTo>
                  <a:pt x="20731" y="12284"/>
                </a:lnTo>
                <a:cubicBezTo>
                  <a:pt x="20596" y="12068"/>
                  <a:pt x="20601" y="11441"/>
                  <a:pt x="20737" y="11260"/>
                </a:cubicBezTo>
                <a:cubicBezTo>
                  <a:pt x="20812" y="11160"/>
                  <a:pt x="20823" y="11105"/>
                  <a:pt x="20800" y="10997"/>
                </a:cubicBezTo>
                <a:cubicBezTo>
                  <a:pt x="20701" y="10533"/>
                  <a:pt x="20815" y="10268"/>
                  <a:pt x="21421" y="9530"/>
                </a:cubicBezTo>
                <a:cubicBezTo>
                  <a:pt x="21467" y="9474"/>
                  <a:pt x="21503" y="9395"/>
                  <a:pt x="21503" y="9353"/>
                </a:cubicBezTo>
                <a:cubicBezTo>
                  <a:pt x="21503" y="9311"/>
                  <a:pt x="21525" y="9269"/>
                  <a:pt x="21550" y="9260"/>
                </a:cubicBezTo>
                <a:cubicBezTo>
                  <a:pt x="21581" y="9249"/>
                  <a:pt x="21593" y="8975"/>
                  <a:pt x="21593" y="8701"/>
                </a:cubicBezTo>
                <a:cubicBezTo>
                  <a:pt x="21593" y="8427"/>
                  <a:pt x="21581" y="8151"/>
                  <a:pt x="21550" y="8140"/>
                </a:cubicBezTo>
                <a:cubicBezTo>
                  <a:pt x="21525" y="8131"/>
                  <a:pt x="21503" y="8072"/>
                  <a:pt x="21503" y="8008"/>
                </a:cubicBezTo>
                <a:cubicBezTo>
                  <a:pt x="21503" y="7943"/>
                  <a:pt x="21482" y="7884"/>
                  <a:pt x="21457" y="7875"/>
                </a:cubicBezTo>
                <a:cubicBezTo>
                  <a:pt x="21432" y="7866"/>
                  <a:pt x="21414" y="7837"/>
                  <a:pt x="21414" y="7811"/>
                </a:cubicBezTo>
                <a:cubicBezTo>
                  <a:pt x="21414" y="7723"/>
                  <a:pt x="20947" y="7216"/>
                  <a:pt x="20658" y="6989"/>
                </a:cubicBezTo>
                <a:cubicBezTo>
                  <a:pt x="20598" y="6942"/>
                  <a:pt x="20551" y="6893"/>
                  <a:pt x="20551" y="6880"/>
                </a:cubicBezTo>
                <a:cubicBezTo>
                  <a:pt x="20551" y="6867"/>
                  <a:pt x="20508" y="6835"/>
                  <a:pt x="20459" y="6808"/>
                </a:cubicBezTo>
                <a:cubicBezTo>
                  <a:pt x="20409" y="6781"/>
                  <a:pt x="20369" y="6746"/>
                  <a:pt x="20369" y="6728"/>
                </a:cubicBezTo>
                <a:cubicBezTo>
                  <a:pt x="20369" y="6710"/>
                  <a:pt x="20338" y="6681"/>
                  <a:pt x="20303" y="6664"/>
                </a:cubicBezTo>
                <a:cubicBezTo>
                  <a:pt x="20267" y="6646"/>
                  <a:pt x="20194" y="6581"/>
                  <a:pt x="20140" y="6520"/>
                </a:cubicBezTo>
                <a:cubicBezTo>
                  <a:pt x="20086" y="6459"/>
                  <a:pt x="19952" y="6342"/>
                  <a:pt x="19845" y="6259"/>
                </a:cubicBezTo>
                <a:cubicBezTo>
                  <a:pt x="19738" y="6176"/>
                  <a:pt x="19629" y="6085"/>
                  <a:pt x="19603" y="6056"/>
                </a:cubicBezTo>
                <a:cubicBezTo>
                  <a:pt x="19577" y="6028"/>
                  <a:pt x="19436" y="5966"/>
                  <a:pt x="19288" y="5920"/>
                </a:cubicBezTo>
                <a:cubicBezTo>
                  <a:pt x="19023" y="5837"/>
                  <a:pt x="19006" y="5836"/>
                  <a:pt x="18402" y="5836"/>
                </a:cubicBezTo>
                <a:cubicBezTo>
                  <a:pt x="18041" y="5836"/>
                  <a:pt x="17775" y="5825"/>
                  <a:pt x="17758" y="5809"/>
                </a:cubicBezTo>
                <a:cubicBezTo>
                  <a:pt x="17721" y="5773"/>
                  <a:pt x="15889" y="5773"/>
                  <a:pt x="15851" y="5809"/>
                </a:cubicBezTo>
                <a:cubicBezTo>
                  <a:pt x="15834" y="5825"/>
                  <a:pt x="15485" y="5836"/>
                  <a:pt x="14956" y="5836"/>
                </a:cubicBezTo>
                <a:cubicBezTo>
                  <a:pt x="14127" y="5836"/>
                  <a:pt x="14084" y="5833"/>
                  <a:pt x="13984" y="5778"/>
                </a:cubicBezTo>
                <a:lnTo>
                  <a:pt x="13877" y="5719"/>
                </a:lnTo>
                <a:lnTo>
                  <a:pt x="13877" y="4181"/>
                </a:lnTo>
                <a:cubicBezTo>
                  <a:pt x="13877" y="3184"/>
                  <a:pt x="13860" y="2636"/>
                  <a:pt x="13831" y="2625"/>
                </a:cubicBezTo>
                <a:cubicBezTo>
                  <a:pt x="13803" y="2615"/>
                  <a:pt x="13788" y="2366"/>
                  <a:pt x="13788" y="1967"/>
                </a:cubicBezTo>
                <a:lnTo>
                  <a:pt x="13788" y="1326"/>
                </a:lnTo>
                <a:lnTo>
                  <a:pt x="13625" y="1235"/>
                </a:lnTo>
                <a:cubicBezTo>
                  <a:pt x="13485" y="1157"/>
                  <a:pt x="13430" y="1145"/>
                  <a:pt x="13231" y="1145"/>
                </a:cubicBezTo>
                <a:cubicBezTo>
                  <a:pt x="13020" y="1145"/>
                  <a:pt x="12988" y="1155"/>
                  <a:pt x="12836" y="1252"/>
                </a:cubicBezTo>
                <a:cubicBezTo>
                  <a:pt x="12592" y="1407"/>
                  <a:pt x="12561" y="1371"/>
                  <a:pt x="12561" y="915"/>
                </a:cubicBezTo>
                <a:cubicBezTo>
                  <a:pt x="12561" y="579"/>
                  <a:pt x="12552" y="523"/>
                  <a:pt x="12468" y="434"/>
                </a:cubicBezTo>
                <a:cubicBezTo>
                  <a:pt x="12217" y="168"/>
                  <a:pt x="11728" y="0"/>
                  <a:pt x="11207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62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891274" y="5664200"/>
            <a:ext cx="5689601" cy="406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Measurement and test too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Measurement and test tools</a:t>
            </a:r>
          </a:p>
        </p:txBody>
      </p:sp>
      <p:sp>
        <p:nvSpPr>
          <p:cNvPr id="624" name="clamp meter…"/>
          <p:cNvSpPr txBox="1"/>
          <p:nvPr>
            <p:ph type="body" idx="1"/>
          </p:nvPr>
        </p:nvSpPr>
        <p:spPr>
          <a:xfrm>
            <a:off x="1231900" y="2844800"/>
            <a:ext cx="15098713" cy="9448800"/>
          </a:xfrm>
          <a:prstGeom prst="rect">
            <a:avLst/>
          </a:prstGeom>
        </p:spPr>
        <p:txBody>
          <a:bodyPr/>
          <a:lstStyle/>
          <a:p>
            <a:pPr marL="6286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clamp meter</a:t>
            </a:r>
          </a:p>
          <a:p>
            <a:pPr lvl="1" marL="125730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works on banded cables</a:t>
            </a:r>
          </a:p>
          <a:p>
            <a:pPr lvl="1" marL="125730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doesn't work on 50A or extension cords (why not)?</a:t>
            </a:r>
          </a:p>
          <a:p>
            <a:pPr lvl="1" marL="125730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but there is a tool to make it work on a regular outlet</a:t>
            </a:r>
          </a:p>
          <a:p>
            <a:pPr marL="6286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generator SOMETIMES has meters built in</a:t>
            </a:r>
          </a:p>
          <a:p>
            <a:pPr marL="628650" indent="-628650" defTabSz="817244">
              <a:spcBef>
                <a:spcPts val="2400"/>
              </a:spcBef>
              <a:defRPr sz="495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distribution panels SOMETIMES have meters built-in</a:t>
            </a:r>
          </a:p>
        </p:txBody>
      </p:sp>
      <p:sp>
        <p:nvSpPr>
          <p:cNvPr id="6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2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470555" y="2642173"/>
            <a:ext cx="7274110" cy="4843556"/>
          </a:xfrm>
          <a:prstGeom prst="rect">
            <a:avLst/>
          </a:prstGeom>
          <a:ln w="12700">
            <a:miter lim="400000"/>
          </a:ln>
        </p:spPr>
      </p:pic>
      <p:pic>
        <p:nvPicPr>
          <p:cNvPr id="627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31899" t="12000" r="32362" b="17603"/>
          <a:stretch>
            <a:fillRect/>
          </a:stretch>
        </p:blipFill>
        <p:spPr>
          <a:xfrm>
            <a:off x="18878180" y="7847297"/>
            <a:ext cx="2458861" cy="48434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4" h="21599" fill="norm" stroke="1" extrusionOk="0">
                <a:moveTo>
                  <a:pt x="10780" y="0"/>
                </a:moveTo>
                <a:cubicBezTo>
                  <a:pt x="10368" y="0"/>
                  <a:pt x="10214" y="29"/>
                  <a:pt x="9965" y="156"/>
                </a:cubicBezTo>
                <a:cubicBezTo>
                  <a:pt x="9780" y="249"/>
                  <a:pt x="9771" y="266"/>
                  <a:pt x="9812" y="396"/>
                </a:cubicBezTo>
                <a:cubicBezTo>
                  <a:pt x="9836" y="473"/>
                  <a:pt x="9851" y="585"/>
                  <a:pt x="9846" y="644"/>
                </a:cubicBezTo>
                <a:cubicBezTo>
                  <a:pt x="9780" y="1458"/>
                  <a:pt x="9779" y="1645"/>
                  <a:pt x="9846" y="1710"/>
                </a:cubicBezTo>
                <a:cubicBezTo>
                  <a:pt x="9904" y="1765"/>
                  <a:pt x="9903" y="1803"/>
                  <a:pt x="9843" y="1895"/>
                </a:cubicBezTo>
                <a:cubicBezTo>
                  <a:pt x="9789" y="1978"/>
                  <a:pt x="9780" y="2111"/>
                  <a:pt x="9808" y="2349"/>
                </a:cubicBezTo>
                <a:cubicBezTo>
                  <a:pt x="9830" y="2533"/>
                  <a:pt x="9854" y="2879"/>
                  <a:pt x="9860" y="3115"/>
                </a:cubicBezTo>
                <a:lnTo>
                  <a:pt x="9871" y="3543"/>
                </a:lnTo>
                <a:lnTo>
                  <a:pt x="9540" y="3561"/>
                </a:lnTo>
                <a:cubicBezTo>
                  <a:pt x="9357" y="3570"/>
                  <a:pt x="9145" y="3594"/>
                  <a:pt x="9070" y="3616"/>
                </a:cubicBezTo>
                <a:cubicBezTo>
                  <a:pt x="8994" y="3637"/>
                  <a:pt x="8906" y="3647"/>
                  <a:pt x="8875" y="3637"/>
                </a:cubicBezTo>
                <a:cubicBezTo>
                  <a:pt x="8740" y="3595"/>
                  <a:pt x="8694" y="3348"/>
                  <a:pt x="8694" y="2679"/>
                </a:cubicBezTo>
                <a:cubicBezTo>
                  <a:pt x="8694" y="2288"/>
                  <a:pt x="8671" y="1959"/>
                  <a:pt x="8642" y="1950"/>
                </a:cubicBezTo>
                <a:cubicBezTo>
                  <a:pt x="8613" y="1941"/>
                  <a:pt x="8585" y="1798"/>
                  <a:pt x="8579" y="1634"/>
                </a:cubicBezTo>
                <a:cubicBezTo>
                  <a:pt x="8570" y="1364"/>
                  <a:pt x="8552" y="1329"/>
                  <a:pt x="8433" y="1281"/>
                </a:cubicBezTo>
                <a:cubicBezTo>
                  <a:pt x="8283" y="1222"/>
                  <a:pt x="8117" y="1212"/>
                  <a:pt x="8060" y="1258"/>
                </a:cubicBezTo>
                <a:cubicBezTo>
                  <a:pt x="8039" y="1275"/>
                  <a:pt x="7996" y="1282"/>
                  <a:pt x="7966" y="1272"/>
                </a:cubicBezTo>
                <a:cubicBezTo>
                  <a:pt x="7936" y="1263"/>
                  <a:pt x="7854" y="1285"/>
                  <a:pt x="7781" y="1322"/>
                </a:cubicBezTo>
                <a:cubicBezTo>
                  <a:pt x="7650" y="1389"/>
                  <a:pt x="7650" y="1393"/>
                  <a:pt x="7674" y="2467"/>
                </a:cubicBezTo>
                <a:lnTo>
                  <a:pt x="7698" y="3543"/>
                </a:lnTo>
                <a:lnTo>
                  <a:pt x="5062" y="3552"/>
                </a:lnTo>
                <a:cubicBezTo>
                  <a:pt x="2815" y="3559"/>
                  <a:pt x="2416" y="3566"/>
                  <a:pt x="2353" y="3605"/>
                </a:cubicBezTo>
                <a:cubicBezTo>
                  <a:pt x="2312" y="3630"/>
                  <a:pt x="2213" y="3651"/>
                  <a:pt x="2133" y="3651"/>
                </a:cubicBezTo>
                <a:cubicBezTo>
                  <a:pt x="1863" y="3651"/>
                  <a:pt x="1603" y="3733"/>
                  <a:pt x="1183" y="3952"/>
                </a:cubicBezTo>
                <a:cubicBezTo>
                  <a:pt x="952" y="4072"/>
                  <a:pt x="737" y="4194"/>
                  <a:pt x="706" y="4224"/>
                </a:cubicBezTo>
                <a:cubicBezTo>
                  <a:pt x="674" y="4255"/>
                  <a:pt x="602" y="4308"/>
                  <a:pt x="545" y="4341"/>
                </a:cubicBezTo>
                <a:cubicBezTo>
                  <a:pt x="489" y="4375"/>
                  <a:pt x="394" y="4499"/>
                  <a:pt x="333" y="4617"/>
                </a:cubicBezTo>
                <a:cubicBezTo>
                  <a:pt x="272" y="4735"/>
                  <a:pt x="169" y="4894"/>
                  <a:pt x="103" y="4970"/>
                </a:cubicBezTo>
                <a:cubicBezTo>
                  <a:pt x="-10" y="5100"/>
                  <a:pt x="-14" y="5161"/>
                  <a:pt x="16" y="6274"/>
                </a:cubicBezTo>
                <a:lnTo>
                  <a:pt x="48" y="7440"/>
                </a:lnTo>
                <a:lnTo>
                  <a:pt x="270" y="7670"/>
                </a:lnTo>
                <a:cubicBezTo>
                  <a:pt x="393" y="7797"/>
                  <a:pt x="575" y="7970"/>
                  <a:pt x="678" y="8054"/>
                </a:cubicBezTo>
                <a:cubicBezTo>
                  <a:pt x="780" y="8139"/>
                  <a:pt x="953" y="8294"/>
                  <a:pt x="1064" y="8399"/>
                </a:cubicBezTo>
                <a:lnTo>
                  <a:pt x="1270" y="8592"/>
                </a:lnTo>
                <a:lnTo>
                  <a:pt x="1270" y="9229"/>
                </a:lnTo>
                <a:cubicBezTo>
                  <a:pt x="1270" y="9592"/>
                  <a:pt x="1293" y="9880"/>
                  <a:pt x="1325" y="9897"/>
                </a:cubicBezTo>
                <a:cubicBezTo>
                  <a:pt x="1357" y="9913"/>
                  <a:pt x="1397" y="10291"/>
                  <a:pt x="1416" y="10739"/>
                </a:cubicBezTo>
                <a:cubicBezTo>
                  <a:pt x="1492" y="12567"/>
                  <a:pt x="1517" y="12902"/>
                  <a:pt x="1573" y="12930"/>
                </a:cubicBezTo>
                <a:cubicBezTo>
                  <a:pt x="1645" y="12967"/>
                  <a:pt x="1648" y="13582"/>
                  <a:pt x="1576" y="13604"/>
                </a:cubicBezTo>
                <a:cubicBezTo>
                  <a:pt x="1547" y="13614"/>
                  <a:pt x="1506" y="13702"/>
                  <a:pt x="1486" y="13799"/>
                </a:cubicBezTo>
                <a:cubicBezTo>
                  <a:pt x="1411" y="14150"/>
                  <a:pt x="1382" y="14252"/>
                  <a:pt x="1329" y="14312"/>
                </a:cubicBezTo>
                <a:cubicBezTo>
                  <a:pt x="1278" y="14370"/>
                  <a:pt x="1244" y="14473"/>
                  <a:pt x="1172" y="14788"/>
                </a:cubicBezTo>
                <a:cubicBezTo>
                  <a:pt x="1155" y="14864"/>
                  <a:pt x="1115" y="14955"/>
                  <a:pt x="1085" y="14988"/>
                </a:cubicBezTo>
                <a:cubicBezTo>
                  <a:pt x="1055" y="15022"/>
                  <a:pt x="1021" y="15118"/>
                  <a:pt x="1005" y="15202"/>
                </a:cubicBezTo>
                <a:cubicBezTo>
                  <a:pt x="990" y="15287"/>
                  <a:pt x="945" y="15424"/>
                  <a:pt x="908" y="15509"/>
                </a:cubicBezTo>
                <a:cubicBezTo>
                  <a:pt x="870" y="15593"/>
                  <a:pt x="827" y="15745"/>
                  <a:pt x="810" y="15847"/>
                </a:cubicBezTo>
                <a:cubicBezTo>
                  <a:pt x="793" y="15948"/>
                  <a:pt x="748" y="16061"/>
                  <a:pt x="713" y="16098"/>
                </a:cubicBezTo>
                <a:cubicBezTo>
                  <a:pt x="673" y="16139"/>
                  <a:pt x="670" y="16186"/>
                  <a:pt x="702" y="16220"/>
                </a:cubicBezTo>
                <a:cubicBezTo>
                  <a:pt x="758" y="16278"/>
                  <a:pt x="825" y="17312"/>
                  <a:pt x="880" y="18976"/>
                </a:cubicBezTo>
                <a:cubicBezTo>
                  <a:pt x="898" y="19537"/>
                  <a:pt x="937" y="19969"/>
                  <a:pt x="970" y="19986"/>
                </a:cubicBezTo>
                <a:cubicBezTo>
                  <a:pt x="1002" y="20002"/>
                  <a:pt x="1026" y="20200"/>
                  <a:pt x="1026" y="20425"/>
                </a:cubicBezTo>
                <a:cubicBezTo>
                  <a:pt x="1026" y="20650"/>
                  <a:pt x="1052" y="20858"/>
                  <a:pt x="1082" y="20887"/>
                </a:cubicBezTo>
                <a:cubicBezTo>
                  <a:pt x="1111" y="20916"/>
                  <a:pt x="1196" y="21007"/>
                  <a:pt x="1273" y="21089"/>
                </a:cubicBezTo>
                <a:cubicBezTo>
                  <a:pt x="1421" y="21246"/>
                  <a:pt x="1781" y="21424"/>
                  <a:pt x="2085" y="21491"/>
                </a:cubicBezTo>
                <a:cubicBezTo>
                  <a:pt x="2184" y="21512"/>
                  <a:pt x="2332" y="21545"/>
                  <a:pt x="2415" y="21563"/>
                </a:cubicBezTo>
                <a:cubicBezTo>
                  <a:pt x="2517" y="21585"/>
                  <a:pt x="4744" y="21597"/>
                  <a:pt x="6953" y="21598"/>
                </a:cubicBezTo>
                <a:cubicBezTo>
                  <a:pt x="9162" y="21600"/>
                  <a:pt x="11352" y="21590"/>
                  <a:pt x="11379" y="21568"/>
                </a:cubicBezTo>
                <a:cubicBezTo>
                  <a:pt x="11403" y="21548"/>
                  <a:pt x="12960" y="21538"/>
                  <a:pt x="15850" y="21538"/>
                </a:cubicBezTo>
                <a:lnTo>
                  <a:pt x="20279" y="21538"/>
                </a:lnTo>
                <a:lnTo>
                  <a:pt x="20603" y="21464"/>
                </a:lnTo>
                <a:cubicBezTo>
                  <a:pt x="20780" y="21423"/>
                  <a:pt x="21030" y="21334"/>
                  <a:pt x="21157" y="21268"/>
                </a:cubicBezTo>
                <a:cubicBezTo>
                  <a:pt x="21586" y="21043"/>
                  <a:pt x="21583" y="21060"/>
                  <a:pt x="21571" y="19636"/>
                </a:cubicBezTo>
                <a:cubicBezTo>
                  <a:pt x="21565" y="18935"/>
                  <a:pt x="21536" y="17714"/>
                  <a:pt x="21508" y="16921"/>
                </a:cubicBezTo>
                <a:cubicBezTo>
                  <a:pt x="21465" y="15659"/>
                  <a:pt x="21446" y="15470"/>
                  <a:pt x="21359" y="15402"/>
                </a:cubicBezTo>
                <a:cubicBezTo>
                  <a:pt x="21299" y="15357"/>
                  <a:pt x="21243" y="15227"/>
                  <a:pt x="21219" y="15080"/>
                </a:cubicBezTo>
                <a:cubicBezTo>
                  <a:pt x="21198" y="14945"/>
                  <a:pt x="21159" y="14806"/>
                  <a:pt x="21132" y="14772"/>
                </a:cubicBezTo>
                <a:cubicBezTo>
                  <a:pt x="21066" y="14690"/>
                  <a:pt x="20948" y="14360"/>
                  <a:pt x="20948" y="14259"/>
                </a:cubicBezTo>
                <a:cubicBezTo>
                  <a:pt x="20948" y="14215"/>
                  <a:pt x="20922" y="14170"/>
                  <a:pt x="20888" y="14160"/>
                </a:cubicBezTo>
                <a:cubicBezTo>
                  <a:pt x="20855" y="14150"/>
                  <a:pt x="20826" y="14059"/>
                  <a:pt x="20826" y="13960"/>
                </a:cubicBezTo>
                <a:cubicBezTo>
                  <a:pt x="20826" y="13861"/>
                  <a:pt x="20800" y="13771"/>
                  <a:pt x="20767" y="13760"/>
                </a:cubicBezTo>
                <a:cubicBezTo>
                  <a:pt x="20733" y="13750"/>
                  <a:pt x="20707" y="13682"/>
                  <a:pt x="20707" y="13608"/>
                </a:cubicBezTo>
                <a:cubicBezTo>
                  <a:pt x="20707" y="13534"/>
                  <a:pt x="20678" y="13464"/>
                  <a:pt x="20645" y="13454"/>
                </a:cubicBezTo>
                <a:cubicBezTo>
                  <a:pt x="20605" y="13442"/>
                  <a:pt x="20586" y="12547"/>
                  <a:pt x="20586" y="10874"/>
                </a:cubicBezTo>
                <a:cubicBezTo>
                  <a:pt x="20586" y="8347"/>
                  <a:pt x="20587" y="8313"/>
                  <a:pt x="20711" y="8169"/>
                </a:cubicBezTo>
                <a:cubicBezTo>
                  <a:pt x="20780" y="8089"/>
                  <a:pt x="20864" y="7999"/>
                  <a:pt x="20895" y="7969"/>
                </a:cubicBezTo>
                <a:cubicBezTo>
                  <a:pt x="20999" y="7870"/>
                  <a:pt x="21182" y="7595"/>
                  <a:pt x="21223" y="7479"/>
                </a:cubicBezTo>
                <a:cubicBezTo>
                  <a:pt x="21245" y="7416"/>
                  <a:pt x="21301" y="7350"/>
                  <a:pt x="21348" y="7330"/>
                </a:cubicBezTo>
                <a:cubicBezTo>
                  <a:pt x="21419" y="7301"/>
                  <a:pt x="21430" y="7065"/>
                  <a:pt x="21428" y="5927"/>
                </a:cubicBezTo>
                <a:cubicBezTo>
                  <a:pt x="21427" y="5175"/>
                  <a:pt x="21405" y="4545"/>
                  <a:pt x="21376" y="4527"/>
                </a:cubicBezTo>
                <a:cubicBezTo>
                  <a:pt x="21347" y="4509"/>
                  <a:pt x="21243" y="4374"/>
                  <a:pt x="21143" y="4228"/>
                </a:cubicBezTo>
                <a:cubicBezTo>
                  <a:pt x="21043" y="4082"/>
                  <a:pt x="20876" y="3902"/>
                  <a:pt x="20774" y="3826"/>
                </a:cubicBezTo>
                <a:cubicBezTo>
                  <a:pt x="20563" y="3671"/>
                  <a:pt x="20137" y="3529"/>
                  <a:pt x="19879" y="3529"/>
                </a:cubicBezTo>
                <a:cubicBezTo>
                  <a:pt x="19783" y="3529"/>
                  <a:pt x="19676" y="3515"/>
                  <a:pt x="19642" y="3497"/>
                </a:cubicBezTo>
                <a:cubicBezTo>
                  <a:pt x="19600" y="3476"/>
                  <a:pt x="19194" y="3470"/>
                  <a:pt x="18437" y="3481"/>
                </a:cubicBezTo>
                <a:cubicBezTo>
                  <a:pt x="17809" y="3491"/>
                  <a:pt x="16428" y="3502"/>
                  <a:pt x="15366" y="3506"/>
                </a:cubicBezTo>
                <a:lnTo>
                  <a:pt x="13433" y="3513"/>
                </a:lnTo>
                <a:lnTo>
                  <a:pt x="13412" y="3329"/>
                </a:lnTo>
                <a:cubicBezTo>
                  <a:pt x="13402" y="3228"/>
                  <a:pt x="13370" y="3131"/>
                  <a:pt x="13339" y="3115"/>
                </a:cubicBezTo>
                <a:cubicBezTo>
                  <a:pt x="13306" y="3098"/>
                  <a:pt x="13280" y="2734"/>
                  <a:pt x="13280" y="2248"/>
                </a:cubicBezTo>
                <a:cubicBezTo>
                  <a:pt x="13280" y="1253"/>
                  <a:pt x="13252" y="1196"/>
                  <a:pt x="12761" y="1196"/>
                </a:cubicBezTo>
                <a:cubicBezTo>
                  <a:pt x="12660" y="1196"/>
                  <a:pt x="12578" y="1227"/>
                  <a:pt x="12496" y="1295"/>
                </a:cubicBezTo>
                <a:cubicBezTo>
                  <a:pt x="12369" y="1402"/>
                  <a:pt x="12368" y="1468"/>
                  <a:pt x="12469" y="2952"/>
                </a:cubicBezTo>
                <a:cubicBezTo>
                  <a:pt x="12507" y="3518"/>
                  <a:pt x="12485" y="3559"/>
                  <a:pt x="12131" y="3559"/>
                </a:cubicBezTo>
                <a:cubicBezTo>
                  <a:pt x="11842" y="3559"/>
                  <a:pt x="11772" y="3495"/>
                  <a:pt x="11772" y="3233"/>
                </a:cubicBezTo>
                <a:cubicBezTo>
                  <a:pt x="11772" y="3133"/>
                  <a:pt x="11734" y="3036"/>
                  <a:pt x="11678" y="2993"/>
                </a:cubicBezTo>
                <a:cubicBezTo>
                  <a:pt x="11545" y="2889"/>
                  <a:pt x="11513" y="562"/>
                  <a:pt x="11643" y="405"/>
                </a:cubicBezTo>
                <a:cubicBezTo>
                  <a:pt x="11715" y="319"/>
                  <a:pt x="11718" y="293"/>
                  <a:pt x="11647" y="225"/>
                </a:cubicBezTo>
                <a:cubicBezTo>
                  <a:pt x="11506" y="91"/>
                  <a:pt x="11154" y="0"/>
                  <a:pt x="10780" y="0"/>
                </a:cubicBezTo>
                <a:close/>
                <a:moveTo>
                  <a:pt x="11894" y="8909"/>
                </a:moveTo>
                <a:cubicBezTo>
                  <a:pt x="13085" y="8906"/>
                  <a:pt x="14056" y="8911"/>
                  <a:pt x="14088" y="8927"/>
                </a:cubicBezTo>
                <a:cubicBezTo>
                  <a:pt x="14122" y="8944"/>
                  <a:pt x="14193" y="8960"/>
                  <a:pt x="14244" y="8960"/>
                </a:cubicBezTo>
                <a:cubicBezTo>
                  <a:pt x="14376" y="8962"/>
                  <a:pt x="14758" y="9114"/>
                  <a:pt x="14972" y="9251"/>
                </a:cubicBezTo>
                <a:lnTo>
                  <a:pt x="15153" y="9366"/>
                </a:lnTo>
                <a:lnTo>
                  <a:pt x="15153" y="10217"/>
                </a:lnTo>
                <a:cubicBezTo>
                  <a:pt x="15153" y="10895"/>
                  <a:pt x="15172" y="11095"/>
                  <a:pt x="15244" y="11199"/>
                </a:cubicBezTo>
                <a:cubicBezTo>
                  <a:pt x="15368" y="11378"/>
                  <a:pt x="15360" y="11809"/>
                  <a:pt x="15230" y="12019"/>
                </a:cubicBezTo>
                <a:cubicBezTo>
                  <a:pt x="15084" y="12254"/>
                  <a:pt x="14737" y="12395"/>
                  <a:pt x="14126" y="12466"/>
                </a:cubicBezTo>
                <a:cubicBezTo>
                  <a:pt x="13764" y="12509"/>
                  <a:pt x="8576" y="12528"/>
                  <a:pt x="8454" y="12488"/>
                </a:cubicBezTo>
                <a:cubicBezTo>
                  <a:pt x="8404" y="12471"/>
                  <a:pt x="8271" y="12458"/>
                  <a:pt x="8161" y="12458"/>
                </a:cubicBezTo>
                <a:cubicBezTo>
                  <a:pt x="7896" y="12457"/>
                  <a:pt x="7690" y="12397"/>
                  <a:pt x="7388" y="12236"/>
                </a:cubicBezTo>
                <a:cubicBezTo>
                  <a:pt x="6873" y="11962"/>
                  <a:pt x="6806" y="11876"/>
                  <a:pt x="6754" y="11413"/>
                </a:cubicBezTo>
                <a:cubicBezTo>
                  <a:pt x="6729" y="11186"/>
                  <a:pt x="6707" y="10844"/>
                  <a:pt x="6705" y="10654"/>
                </a:cubicBezTo>
                <a:cubicBezTo>
                  <a:pt x="6703" y="10412"/>
                  <a:pt x="6673" y="10274"/>
                  <a:pt x="6604" y="10187"/>
                </a:cubicBezTo>
                <a:cubicBezTo>
                  <a:pt x="6531" y="10093"/>
                  <a:pt x="6512" y="9991"/>
                  <a:pt x="6531" y="9778"/>
                </a:cubicBezTo>
                <a:cubicBezTo>
                  <a:pt x="6553" y="9536"/>
                  <a:pt x="6579" y="9478"/>
                  <a:pt x="6716" y="9373"/>
                </a:cubicBezTo>
                <a:cubicBezTo>
                  <a:pt x="6937" y="9203"/>
                  <a:pt x="7062" y="9134"/>
                  <a:pt x="7308" y="9042"/>
                </a:cubicBezTo>
                <a:cubicBezTo>
                  <a:pt x="7507" y="8967"/>
                  <a:pt x="7576" y="8961"/>
                  <a:pt x="8394" y="8944"/>
                </a:cubicBezTo>
                <a:cubicBezTo>
                  <a:pt x="9296" y="8926"/>
                  <a:pt x="10703" y="8913"/>
                  <a:pt x="11894" y="8909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2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Icy lake with snow-covered mountains in the background " descr="Icy lake with snow-covered mountains in the background 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0361" t="0" r="20361" b="0"/>
          <a:stretch>
            <a:fillRect/>
          </a:stretch>
        </p:blipFill>
        <p:spPr>
          <a:xfrm>
            <a:off x="12192000" y="0"/>
            <a:ext cx="12192000" cy="13716000"/>
          </a:xfrm>
          <a:prstGeom prst="rect">
            <a:avLst/>
          </a:prstGeom>
        </p:spPr>
      </p:pic>
      <p:sp>
        <p:nvSpPr>
          <p:cNvPr id="630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31" name="Wear boots with rubber soles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Wear boots with rubber soles</a:t>
            </a:r>
          </a:p>
          <a:p>
            <a:pPr/>
            <a:r>
              <a:t>You may think you know the path of least resistance, but electricity always knows!</a:t>
            </a:r>
          </a:p>
        </p:txBody>
      </p:sp>
      <p:sp>
        <p:nvSpPr>
          <p:cNvPr id="63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Icy lake with snow-covered mountains in the background " descr="Icy lake with snow-covered mountains in the background 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0361" t="0" r="20361" b="0"/>
          <a:stretch>
            <a:fillRect/>
          </a:stretch>
        </p:blipFill>
        <p:spPr>
          <a:xfrm>
            <a:off x="12192000" y="0"/>
            <a:ext cx="12192000" cy="13716000"/>
          </a:xfrm>
          <a:prstGeom prst="rect">
            <a:avLst/>
          </a:prstGeom>
        </p:spPr>
      </p:pic>
      <p:sp>
        <p:nvSpPr>
          <p:cNvPr id="635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36" name="Don’t let your knees touch the ground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Don’t let your knees touch the ground</a:t>
            </a:r>
          </a:p>
        </p:txBody>
      </p:sp>
      <p:sp>
        <p:nvSpPr>
          <p:cNvPr id="6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40" name="Use sockitboxes for all outdoor connections (plug into extension cord, power outlet, etc)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Use sockitboxes for all outdoor connections (plug into extension cord, power outlet, etc)</a:t>
            </a:r>
          </a:p>
        </p:txBody>
      </p:sp>
      <p:sp>
        <p:nvSpPr>
          <p:cNvPr id="6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42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5568" t="3" r="9022" b="0"/>
          <a:stretch>
            <a:fillRect/>
          </a:stretch>
        </p:blipFill>
        <p:spPr>
          <a:xfrm>
            <a:off x="13639589" y="647495"/>
            <a:ext cx="9347622" cy="12395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93" fill="norm" stroke="1" extrusionOk="0">
                <a:moveTo>
                  <a:pt x="14558" y="0"/>
                </a:moveTo>
                <a:cubicBezTo>
                  <a:pt x="14362" y="1"/>
                  <a:pt x="14268" y="10"/>
                  <a:pt x="14228" y="33"/>
                </a:cubicBezTo>
                <a:cubicBezTo>
                  <a:pt x="14198" y="50"/>
                  <a:pt x="14148" y="59"/>
                  <a:pt x="14119" y="52"/>
                </a:cubicBezTo>
                <a:cubicBezTo>
                  <a:pt x="14090" y="45"/>
                  <a:pt x="14048" y="51"/>
                  <a:pt x="14026" y="65"/>
                </a:cubicBezTo>
                <a:cubicBezTo>
                  <a:pt x="14003" y="80"/>
                  <a:pt x="13948" y="93"/>
                  <a:pt x="13905" y="96"/>
                </a:cubicBezTo>
                <a:cubicBezTo>
                  <a:pt x="13861" y="100"/>
                  <a:pt x="13805" y="109"/>
                  <a:pt x="13780" y="117"/>
                </a:cubicBezTo>
                <a:cubicBezTo>
                  <a:pt x="13755" y="125"/>
                  <a:pt x="13703" y="135"/>
                  <a:pt x="13665" y="139"/>
                </a:cubicBezTo>
                <a:cubicBezTo>
                  <a:pt x="13628" y="142"/>
                  <a:pt x="13577" y="151"/>
                  <a:pt x="13554" y="158"/>
                </a:cubicBezTo>
                <a:cubicBezTo>
                  <a:pt x="13513" y="170"/>
                  <a:pt x="12269" y="409"/>
                  <a:pt x="12079" y="441"/>
                </a:cubicBezTo>
                <a:cubicBezTo>
                  <a:pt x="12032" y="449"/>
                  <a:pt x="11941" y="465"/>
                  <a:pt x="11878" y="477"/>
                </a:cubicBezTo>
                <a:cubicBezTo>
                  <a:pt x="11815" y="489"/>
                  <a:pt x="11712" y="508"/>
                  <a:pt x="11649" y="518"/>
                </a:cubicBezTo>
                <a:cubicBezTo>
                  <a:pt x="11542" y="536"/>
                  <a:pt x="11457" y="552"/>
                  <a:pt x="11177" y="605"/>
                </a:cubicBezTo>
                <a:cubicBezTo>
                  <a:pt x="11114" y="617"/>
                  <a:pt x="11011" y="636"/>
                  <a:pt x="10948" y="647"/>
                </a:cubicBezTo>
                <a:cubicBezTo>
                  <a:pt x="10885" y="659"/>
                  <a:pt x="10779" y="679"/>
                  <a:pt x="10712" y="692"/>
                </a:cubicBezTo>
                <a:cubicBezTo>
                  <a:pt x="10645" y="704"/>
                  <a:pt x="10532" y="724"/>
                  <a:pt x="10461" y="734"/>
                </a:cubicBezTo>
                <a:cubicBezTo>
                  <a:pt x="10390" y="744"/>
                  <a:pt x="10281" y="762"/>
                  <a:pt x="10218" y="773"/>
                </a:cubicBezTo>
                <a:cubicBezTo>
                  <a:pt x="10155" y="784"/>
                  <a:pt x="9981" y="814"/>
                  <a:pt x="9831" y="840"/>
                </a:cubicBezTo>
                <a:cubicBezTo>
                  <a:pt x="9681" y="865"/>
                  <a:pt x="9512" y="896"/>
                  <a:pt x="9455" y="907"/>
                </a:cubicBezTo>
                <a:cubicBezTo>
                  <a:pt x="9398" y="919"/>
                  <a:pt x="9319" y="928"/>
                  <a:pt x="9278" y="928"/>
                </a:cubicBezTo>
                <a:cubicBezTo>
                  <a:pt x="9238" y="928"/>
                  <a:pt x="9196" y="938"/>
                  <a:pt x="9187" y="950"/>
                </a:cubicBezTo>
                <a:cubicBezTo>
                  <a:pt x="9177" y="961"/>
                  <a:pt x="9125" y="972"/>
                  <a:pt x="9072" y="972"/>
                </a:cubicBezTo>
                <a:cubicBezTo>
                  <a:pt x="9019" y="972"/>
                  <a:pt x="8967" y="981"/>
                  <a:pt x="8957" y="993"/>
                </a:cubicBezTo>
                <a:cubicBezTo>
                  <a:pt x="8948" y="1005"/>
                  <a:pt x="8897" y="1015"/>
                  <a:pt x="8844" y="1015"/>
                </a:cubicBezTo>
                <a:cubicBezTo>
                  <a:pt x="8790" y="1015"/>
                  <a:pt x="8739" y="1024"/>
                  <a:pt x="8729" y="1036"/>
                </a:cubicBezTo>
                <a:cubicBezTo>
                  <a:pt x="8719" y="1048"/>
                  <a:pt x="8668" y="1057"/>
                  <a:pt x="8614" y="1057"/>
                </a:cubicBezTo>
                <a:cubicBezTo>
                  <a:pt x="8561" y="1057"/>
                  <a:pt x="8510" y="1068"/>
                  <a:pt x="8500" y="1080"/>
                </a:cubicBezTo>
                <a:cubicBezTo>
                  <a:pt x="8490" y="1091"/>
                  <a:pt x="8432" y="1101"/>
                  <a:pt x="8371" y="1101"/>
                </a:cubicBezTo>
                <a:cubicBezTo>
                  <a:pt x="8309" y="1101"/>
                  <a:pt x="8252" y="1111"/>
                  <a:pt x="8242" y="1122"/>
                </a:cubicBezTo>
                <a:cubicBezTo>
                  <a:pt x="8232" y="1134"/>
                  <a:pt x="8181" y="1144"/>
                  <a:pt x="8128" y="1144"/>
                </a:cubicBezTo>
                <a:cubicBezTo>
                  <a:pt x="8074" y="1144"/>
                  <a:pt x="8023" y="1154"/>
                  <a:pt x="8013" y="1166"/>
                </a:cubicBezTo>
                <a:cubicBezTo>
                  <a:pt x="8003" y="1178"/>
                  <a:pt x="7952" y="1187"/>
                  <a:pt x="7898" y="1187"/>
                </a:cubicBezTo>
                <a:cubicBezTo>
                  <a:pt x="7845" y="1187"/>
                  <a:pt x="7793" y="1197"/>
                  <a:pt x="7784" y="1209"/>
                </a:cubicBezTo>
                <a:cubicBezTo>
                  <a:pt x="7774" y="1221"/>
                  <a:pt x="7722" y="1230"/>
                  <a:pt x="7669" y="1230"/>
                </a:cubicBezTo>
                <a:cubicBezTo>
                  <a:pt x="7616" y="1230"/>
                  <a:pt x="7566" y="1238"/>
                  <a:pt x="7558" y="1248"/>
                </a:cubicBezTo>
                <a:cubicBezTo>
                  <a:pt x="7551" y="1257"/>
                  <a:pt x="7503" y="1267"/>
                  <a:pt x="7453" y="1270"/>
                </a:cubicBezTo>
                <a:cubicBezTo>
                  <a:pt x="7402" y="1273"/>
                  <a:pt x="7346" y="1281"/>
                  <a:pt x="7329" y="1290"/>
                </a:cubicBezTo>
                <a:cubicBezTo>
                  <a:pt x="7311" y="1298"/>
                  <a:pt x="7265" y="1308"/>
                  <a:pt x="7225" y="1312"/>
                </a:cubicBezTo>
                <a:cubicBezTo>
                  <a:pt x="7186" y="1316"/>
                  <a:pt x="7134" y="1324"/>
                  <a:pt x="7111" y="1332"/>
                </a:cubicBezTo>
                <a:cubicBezTo>
                  <a:pt x="7087" y="1339"/>
                  <a:pt x="7029" y="1350"/>
                  <a:pt x="6981" y="1355"/>
                </a:cubicBezTo>
                <a:cubicBezTo>
                  <a:pt x="6934" y="1360"/>
                  <a:pt x="6883" y="1371"/>
                  <a:pt x="6867" y="1380"/>
                </a:cubicBezTo>
                <a:cubicBezTo>
                  <a:pt x="6851" y="1388"/>
                  <a:pt x="6787" y="1398"/>
                  <a:pt x="6724" y="1401"/>
                </a:cubicBezTo>
                <a:cubicBezTo>
                  <a:pt x="6661" y="1404"/>
                  <a:pt x="6597" y="1413"/>
                  <a:pt x="6582" y="1420"/>
                </a:cubicBezTo>
                <a:cubicBezTo>
                  <a:pt x="6567" y="1427"/>
                  <a:pt x="6516" y="1436"/>
                  <a:pt x="6469" y="1440"/>
                </a:cubicBezTo>
                <a:cubicBezTo>
                  <a:pt x="6422" y="1444"/>
                  <a:pt x="6370" y="1456"/>
                  <a:pt x="6356" y="1467"/>
                </a:cubicBezTo>
                <a:cubicBezTo>
                  <a:pt x="6342" y="1478"/>
                  <a:pt x="6315" y="1482"/>
                  <a:pt x="6296" y="1476"/>
                </a:cubicBezTo>
                <a:cubicBezTo>
                  <a:pt x="6277" y="1471"/>
                  <a:pt x="6223" y="1477"/>
                  <a:pt x="6177" y="1491"/>
                </a:cubicBezTo>
                <a:cubicBezTo>
                  <a:pt x="6131" y="1505"/>
                  <a:pt x="6055" y="1519"/>
                  <a:pt x="6008" y="1523"/>
                </a:cubicBezTo>
                <a:cubicBezTo>
                  <a:pt x="5794" y="1542"/>
                  <a:pt x="5678" y="1560"/>
                  <a:pt x="5663" y="1578"/>
                </a:cubicBezTo>
                <a:cubicBezTo>
                  <a:pt x="5654" y="1589"/>
                  <a:pt x="5604" y="1597"/>
                  <a:pt x="5550" y="1597"/>
                </a:cubicBezTo>
                <a:cubicBezTo>
                  <a:pt x="5497" y="1597"/>
                  <a:pt x="5445" y="1608"/>
                  <a:pt x="5436" y="1620"/>
                </a:cubicBezTo>
                <a:cubicBezTo>
                  <a:pt x="5426" y="1631"/>
                  <a:pt x="5362" y="1641"/>
                  <a:pt x="5293" y="1641"/>
                </a:cubicBezTo>
                <a:cubicBezTo>
                  <a:pt x="5224" y="1641"/>
                  <a:pt x="5158" y="1651"/>
                  <a:pt x="5149" y="1662"/>
                </a:cubicBezTo>
                <a:cubicBezTo>
                  <a:pt x="5139" y="1674"/>
                  <a:pt x="5087" y="1684"/>
                  <a:pt x="5034" y="1684"/>
                </a:cubicBezTo>
                <a:cubicBezTo>
                  <a:pt x="4981" y="1684"/>
                  <a:pt x="4930" y="1693"/>
                  <a:pt x="4920" y="1705"/>
                </a:cubicBezTo>
                <a:cubicBezTo>
                  <a:pt x="4911" y="1717"/>
                  <a:pt x="4859" y="1727"/>
                  <a:pt x="4806" y="1727"/>
                </a:cubicBezTo>
                <a:cubicBezTo>
                  <a:pt x="4752" y="1727"/>
                  <a:pt x="4701" y="1737"/>
                  <a:pt x="4691" y="1749"/>
                </a:cubicBezTo>
                <a:cubicBezTo>
                  <a:pt x="4681" y="1761"/>
                  <a:pt x="4630" y="1770"/>
                  <a:pt x="4577" y="1770"/>
                </a:cubicBezTo>
                <a:cubicBezTo>
                  <a:pt x="4523" y="1770"/>
                  <a:pt x="4472" y="1780"/>
                  <a:pt x="4462" y="1792"/>
                </a:cubicBezTo>
                <a:cubicBezTo>
                  <a:pt x="4452" y="1804"/>
                  <a:pt x="4408" y="1814"/>
                  <a:pt x="4364" y="1814"/>
                </a:cubicBezTo>
                <a:cubicBezTo>
                  <a:pt x="4320" y="1814"/>
                  <a:pt x="4244" y="1829"/>
                  <a:pt x="4193" y="1848"/>
                </a:cubicBezTo>
                <a:cubicBezTo>
                  <a:pt x="4143" y="1867"/>
                  <a:pt x="4083" y="1877"/>
                  <a:pt x="4060" y="1871"/>
                </a:cubicBezTo>
                <a:cubicBezTo>
                  <a:pt x="4038" y="1864"/>
                  <a:pt x="3973" y="1873"/>
                  <a:pt x="3915" y="1891"/>
                </a:cubicBezTo>
                <a:cubicBezTo>
                  <a:pt x="3858" y="1909"/>
                  <a:pt x="3805" y="1919"/>
                  <a:pt x="3796" y="1913"/>
                </a:cubicBezTo>
                <a:cubicBezTo>
                  <a:pt x="3788" y="1906"/>
                  <a:pt x="3760" y="1910"/>
                  <a:pt x="3735" y="1920"/>
                </a:cubicBezTo>
                <a:cubicBezTo>
                  <a:pt x="3709" y="1931"/>
                  <a:pt x="3650" y="1945"/>
                  <a:pt x="3603" y="1951"/>
                </a:cubicBezTo>
                <a:cubicBezTo>
                  <a:pt x="3528" y="1962"/>
                  <a:pt x="3314" y="1995"/>
                  <a:pt x="3274" y="2003"/>
                </a:cubicBezTo>
                <a:cubicBezTo>
                  <a:pt x="3266" y="2004"/>
                  <a:pt x="3240" y="2010"/>
                  <a:pt x="3216" y="2016"/>
                </a:cubicBezTo>
                <a:cubicBezTo>
                  <a:pt x="3192" y="2023"/>
                  <a:pt x="3141" y="2032"/>
                  <a:pt x="3101" y="2036"/>
                </a:cubicBezTo>
                <a:cubicBezTo>
                  <a:pt x="3062" y="2041"/>
                  <a:pt x="3010" y="2050"/>
                  <a:pt x="2987" y="2057"/>
                </a:cubicBezTo>
                <a:cubicBezTo>
                  <a:pt x="2963" y="2064"/>
                  <a:pt x="2822" y="2091"/>
                  <a:pt x="2672" y="2117"/>
                </a:cubicBezTo>
                <a:cubicBezTo>
                  <a:pt x="2317" y="2178"/>
                  <a:pt x="2190" y="2201"/>
                  <a:pt x="2083" y="2225"/>
                </a:cubicBezTo>
                <a:cubicBezTo>
                  <a:pt x="2034" y="2236"/>
                  <a:pt x="1965" y="2245"/>
                  <a:pt x="1928" y="2245"/>
                </a:cubicBezTo>
                <a:cubicBezTo>
                  <a:pt x="1891" y="2245"/>
                  <a:pt x="1820" y="2255"/>
                  <a:pt x="1772" y="2266"/>
                </a:cubicBezTo>
                <a:cubicBezTo>
                  <a:pt x="1723" y="2277"/>
                  <a:pt x="1572" y="2312"/>
                  <a:pt x="1434" y="2343"/>
                </a:cubicBezTo>
                <a:cubicBezTo>
                  <a:pt x="1297" y="2375"/>
                  <a:pt x="1109" y="2438"/>
                  <a:pt x="1017" y="2483"/>
                </a:cubicBezTo>
                <a:cubicBezTo>
                  <a:pt x="752" y="2613"/>
                  <a:pt x="689" y="2679"/>
                  <a:pt x="560" y="2958"/>
                </a:cubicBezTo>
                <a:cubicBezTo>
                  <a:pt x="552" y="2976"/>
                  <a:pt x="540" y="3019"/>
                  <a:pt x="534" y="3053"/>
                </a:cubicBezTo>
                <a:cubicBezTo>
                  <a:pt x="528" y="3088"/>
                  <a:pt x="475" y="3166"/>
                  <a:pt x="415" y="3226"/>
                </a:cubicBezTo>
                <a:cubicBezTo>
                  <a:pt x="355" y="3287"/>
                  <a:pt x="290" y="3365"/>
                  <a:pt x="269" y="3401"/>
                </a:cubicBezTo>
                <a:cubicBezTo>
                  <a:pt x="248" y="3436"/>
                  <a:pt x="220" y="3482"/>
                  <a:pt x="206" y="3503"/>
                </a:cubicBezTo>
                <a:cubicBezTo>
                  <a:pt x="192" y="3523"/>
                  <a:pt x="180" y="3564"/>
                  <a:pt x="180" y="3593"/>
                </a:cubicBezTo>
                <a:cubicBezTo>
                  <a:pt x="180" y="3623"/>
                  <a:pt x="168" y="3652"/>
                  <a:pt x="152" y="3660"/>
                </a:cubicBezTo>
                <a:cubicBezTo>
                  <a:pt x="136" y="3667"/>
                  <a:pt x="123" y="3706"/>
                  <a:pt x="123" y="3746"/>
                </a:cubicBezTo>
                <a:cubicBezTo>
                  <a:pt x="123" y="3786"/>
                  <a:pt x="111" y="3825"/>
                  <a:pt x="95" y="3833"/>
                </a:cubicBezTo>
                <a:cubicBezTo>
                  <a:pt x="79" y="3840"/>
                  <a:pt x="66" y="3878"/>
                  <a:pt x="66" y="3916"/>
                </a:cubicBezTo>
                <a:cubicBezTo>
                  <a:pt x="66" y="3955"/>
                  <a:pt x="53" y="3996"/>
                  <a:pt x="37" y="4008"/>
                </a:cubicBezTo>
                <a:cubicBezTo>
                  <a:pt x="21" y="4019"/>
                  <a:pt x="5" y="4085"/>
                  <a:pt x="1" y="4154"/>
                </a:cubicBezTo>
                <a:cubicBezTo>
                  <a:pt x="-5" y="4267"/>
                  <a:pt x="2" y="4284"/>
                  <a:pt x="75" y="4331"/>
                </a:cubicBezTo>
                <a:cubicBezTo>
                  <a:pt x="172" y="4394"/>
                  <a:pt x="209" y="4396"/>
                  <a:pt x="302" y="4341"/>
                </a:cubicBezTo>
                <a:cubicBezTo>
                  <a:pt x="369" y="4301"/>
                  <a:pt x="467" y="4128"/>
                  <a:pt x="467" y="4049"/>
                </a:cubicBezTo>
                <a:cubicBezTo>
                  <a:pt x="467" y="4000"/>
                  <a:pt x="548" y="3887"/>
                  <a:pt x="583" y="3887"/>
                </a:cubicBezTo>
                <a:cubicBezTo>
                  <a:pt x="599" y="3887"/>
                  <a:pt x="621" y="3904"/>
                  <a:pt x="632" y="3925"/>
                </a:cubicBezTo>
                <a:cubicBezTo>
                  <a:pt x="644" y="3945"/>
                  <a:pt x="716" y="4035"/>
                  <a:pt x="794" y="4124"/>
                </a:cubicBezTo>
                <a:cubicBezTo>
                  <a:pt x="1062" y="4434"/>
                  <a:pt x="1137" y="4527"/>
                  <a:pt x="1298" y="4750"/>
                </a:cubicBezTo>
                <a:cubicBezTo>
                  <a:pt x="1362" y="4839"/>
                  <a:pt x="1454" y="4965"/>
                  <a:pt x="1502" y="5031"/>
                </a:cubicBezTo>
                <a:cubicBezTo>
                  <a:pt x="1551" y="5096"/>
                  <a:pt x="1653" y="5242"/>
                  <a:pt x="1732" y="5354"/>
                </a:cubicBezTo>
                <a:cubicBezTo>
                  <a:pt x="1810" y="5467"/>
                  <a:pt x="1885" y="5569"/>
                  <a:pt x="1898" y="5581"/>
                </a:cubicBezTo>
                <a:cubicBezTo>
                  <a:pt x="1912" y="5594"/>
                  <a:pt x="1984" y="5691"/>
                  <a:pt x="2058" y="5798"/>
                </a:cubicBezTo>
                <a:cubicBezTo>
                  <a:pt x="2132" y="5905"/>
                  <a:pt x="2214" y="6016"/>
                  <a:pt x="2240" y="6046"/>
                </a:cubicBezTo>
                <a:cubicBezTo>
                  <a:pt x="2266" y="6075"/>
                  <a:pt x="2306" y="6129"/>
                  <a:pt x="2328" y="6165"/>
                </a:cubicBezTo>
                <a:cubicBezTo>
                  <a:pt x="2351" y="6200"/>
                  <a:pt x="2406" y="6270"/>
                  <a:pt x="2449" y="6319"/>
                </a:cubicBezTo>
                <a:cubicBezTo>
                  <a:pt x="2493" y="6369"/>
                  <a:pt x="2529" y="6416"/>
                  <a:pt x="2529" y="6424"/>
                </a:cubicBezTo>
                <a:cubicBezTo>
                  <a:pt x="2529" y="6431"/>
                  <a:pt x="2565" y="6479"/>
                  <a:pt x="2609" y="6528"/>
                </a:cubicBezTo>
                <a:cubicBezTo>
                  <a:pt x="2653" y="6578"/>
                  <a:pt x="2719" y="6667"/>
                  <a:pt x="2757" y="6726"/>
                </a:cubicBezTo>
                <a:cubicBezTo>
                  <a:pt x="2796" y="6785"/>
                  <a:pt x="2866" y="6878"/>
                  <a:pt x="2913" y="6931"/>
                </a:cubicBezTo>
                <a:cubicBezTo>
                  <a:pt x="2961" y="6985"/>
                  <a:pt x="2997" y="7033"/>
                  <a:pt x="2995" y="7039"/>
                </a:cubicBezTo>
                <a:cubicBezTo>
                  <a:pt x="2993" y="7045"/>
                  <a:pt x="3013" y="7068"/>
                  <a:pt x="3039" y="7090"/>
                </a:cubicBezTo>
                <a:cubicBezTo>
                  <a:pt x="3065" y="7112"/>
                  <a:pt x="3083" y="7131"/>
                  <a:pt x="3078" y="7133"/>
                </a:cubicBezTo>
                <a:cubicBezTo>
                  <a:pt x="3060" y="7139"/>
                  <a:pt x="3128" y="7252"/>
                  <a:pt x="3158" y="7266"/>
                </a:cubicBezTo>
                <a:cubicBezTo>
                  <a:pt x="3188" y="7280"/>
                  <a:pt x="3398" y="7576"/>
                  <a:pt x="3766" y="8124"/>
                </a:cubicBezTo>
                <a:cubicBezTo>
                  <a:pt x="3856" y="8258"/>
                  <a:pt x="3930" y="8387"/>
                  <a:pt x="3931" y="8411"/>
                </a:cubicBezTo>
                <a:cubicBezTo>
                  <a:pt x="3932" y="8435"/>
                  <a:pt x="3890" y="8479"/>
                  <a:pt x="3838" y="8510"/>
                </a:cubicBezTo>
                <a:cubicBezTo>
                  <a:pt x="3775" y="8548"/>
                  <a:pt x="3734" y="8598"/>
                  <a:pt x="3710" y="8667"/>
                </a:cubicBezTo>
                <a:cubicBezTo>
                  <a:pt x="3668" y="8785"/>
                  <a:pt x="3662" y="9322"/>
                  <a:pt x="3702" y="9402"/>
                </a:cubicBezTo>
                <a:cubicBezTo>
                  <a:pt x="3762" y="9522"/>
                  <a:pt x="4024" y="9696"/>
                  <a:pt x="4310" y="9805"/>
                </a:cubicBezTo>
                <a:cubicBezTo>
                  <a:pt x="4464" y="9865"/>
                  <a:pt x="4840" y="9954"/>
                  <a:pt x="4948" y="9957"/>
                </a:cubicBezTo>
                <a:cubicBezTo>
                  <a:pt x="4995" y="9958"/>
                  <a:pt x="5067" y="9967"/>
                  <a:pt x="5106" y="9976"/>
                </a:cubicBezTo>
                <a:cubicBezTo>
                  <a:pt x="5207" y="10000"/>
                  <a:pt x="5744" y="10002"/>
                  <a:pt x="5888" y="9978"/>
                </a:cubicBezTo>
                <a:cubicBezTo>
                  <a:pt x="5954" y="9967"/>
                  <a:pt x="6086" y="9947"/>
                  <a:pt x="6180" y="9933"/>
                </a:cubicBezTo>
                <a:cubicBezTo>
                  <a:pt x="6275" y="9918"/>
                  <a:pt x="6519" y="9869"/>
                  <a:pt x="6724" y="9823"/>
                </a:cubicBezTo>
                <a:cubicBezTo>
                  <a:pt x="6929" y="9776"/>
                  <a:pt x="7187" y="9718"/>
                  <a:pt x="7297" y="9693"/>
                </a:cubicBezTo>
                <a:cubicBezTo>
                  <a:pt x="7407" y="9669"/>
                  <a:pt x="7619" y="9620"/>
                  <a:pt x="7769" y="9586"/>
                </a:cubicBezTo>
                <a:cubicBezTo>
                  <a:pt x="8219" y="9483"/>
                  <a:pt x="8684" y="9382"/>
                  <a:pt x="9072" y="9304"/>
                </a:cubicBezTo>
                <a:cubicBezTo>
                  <a:pt x="9135" y="9291"/>
                  <a:pt x="9210" y="9272"/>
                  <a:pt x="9237" y="9261"/>
                </a:cubicBezTo>
                <a:cubicBezTo>
                  <a:pt x="9264" y="9250"/>
                  <a:pt x="9324" y="9242"/>
                  <a:pt x="9371" y="9242"/>
                </a:cubicBezTo>
                <a:cubicBezTo>
                  <a:pt x="9417" y="9242"/>
                  <a:pt x="9464" y="9232"/>
                  <a:pt x="9474" y="9220"/>
                </a:cubicBezTo>
                <a:cubicBezTo>
                  <a:pt x="9483" y="9209"/>
                  <a:pt x="9521" y="9199"/>
                  <a:pt x="9559" y="9199"/>
                </a:cubicBezTo>
                <a:cubicBezTo>
                  <a:pt x="9596" y="9199"/>
                  <a:pt x="9635" y="9189"/>
                  <a:pt x="9645" y="9177"/>
                </a:cubicBezTo>
                <a:cubicBezTo>
                  <a:pt x="9655" y="9165"/>
                  <a:pt x="9694" y="9155"/>
                  <a:pt x="9731" y="9155"/>
                </a:cubicBezTo>
                <a:cubicBezTo>
                  <a:pt x="9769" y="9155"/>
                  <a:pt x="9807" y="9146"/>
                  <a:pt x="9816" y="9134"/>
                </a:cubicBezTo>
                <a:cubicBezTo>
                  <a:pt x="9826" y="9122"/>
                  <a:pt x="9865" y="9113"/>
                  <a:pt x="9903" y="9113"/>
                </a:cubicBezTo>
                <a:cubicBezTo>
                  <a:pt x="9940" y="9113"/>
                  <a:pt x="9979" y="9102"/>
                  <a:pt x="9989" y="9090"/>
                </a:cubicBezTo>
                <a:cubicBezTo>
                  <a:pt x="9999" y="9079"/>
                  <a:pt x="10050" y="9069"/>
                  <a:pt x="10103" y="9069"/>
                </a:cubicBezTo>
                <a:cubicBezTo>
                  <a:pt x="10157" y="9069"/>
                  <a:pt x="10208" y="9059"/>
                  <a:pt x="10218" y="9048"/>
                </a:cubicBezTo>
                <a:cubicBezTo>
                  <a:pt x="10228" y="9036"/>
                  <a:pt x="10279" y="9026"/>
                  <a:pt x="10333" y="9026"/>
                </a:cubicBezTo>
                <a:cubicBezTo>
                  <a:pt x="10386" y="9026"/>
                  <a:pt x="10437" y="9016"/>
                  <a:pt x="10447" y="9004"/>
                </a:cubicBezTo>
                <a:cubicBezTo>
                  <a:pt x="10457" y="8992"/>
                  <a:pt x="10495" y="8983"/>
                  <a:pt x="10532" y="8983"/>
                </a:cubicBezTo>
                <a:cubicBezTo>
                  <a:pt x="10570" y="8983"/>
                  <a:pt x="10609" y="8973"/>
                  <a:pt x="10619" y="8961"/>
                </a:cubicBezTo>
                <a:cubicBezTo>
                  <a:pt x="10628" y="8949"/>
                  <a:pt x="10664" y="8940"/>
                  <a:pt x="10698" y="8940"/>
                </a:cubicBezTo>
                <a:cubicBezTo>
                  <a:pt x="10755" y="8940"/>
                  <a:pt x="10894" y="8911"/>
                  <a:pt x="11019" y="8873"/>
                </a:cubicBezTo>
                <a:cubicBezTo>
                  <a:pt x="11051" y="8864"/>
                  <a:pt x="11129" y="8845"/>
                  <a:pt x="11192" y="8831"/>
                </a:cubicBezTo>
                <a:cubicBezTo>
                  <a:pt x="11255" y="8818"/>
                  <a:pt x="11344" y="8797"/>
                  <a:pt x="11392" y="8786"/>
                </a:cubicBezTo>
                <a:cubicBezTo>
                  <a:pt x="11439" y="8774"/>
                  <a:pt x="11497" y="8760"/>
                  <a:pt x="11521" y="8756"/>
                </a:cubicBezTo>
                <a:cubicBezTo>
                  <a:pt x="11544" y="8751"/>
                  <a:pt x="11605" y="8738"/>
                  <a:pt x="11657" y="8726"/>
                </a:cubicBezTo>
                <a:cubicBezTo>
                  <a:pt x="11708" y="8714"/>
                  <a:pt x="11750" y="8710"/>
                  <a:pt x="11750" y="8715"/>
                </a:cubicBezTo>
                <a:cubicBezTo>
                  <a:pt x="11750" y="8721"/>
                  <a:pt x="11776" y="8714"/>
                  <a:pt x="11809" y="8701"/>
                </a:cubicBezTo>
                <a:cubicBezTo>
                  <a:pt x="11841" y="8688"/>
                  <a:pt x="11889" y="8673"/>
                  <a:pt x="11916" y="8669"/>
                </a:cubicBezTo>
                <a:cubicBezTo>
                  <a:pt x="11943" y="8664"/>
                  <a:pt x="12036" y="8645"/>
                  <a:pt x="12122" y="8626"/>
                </a:cubicBezTo>
                <a:cubicBezTo>
                  <a:pt x="12209" y="8607"/>
                  <a:pt x="12370" y="8573"/>
                  <a:pt x="12480" y="8550"/>
                </a:cubicBezTo>
                <a:cubicBezTo>
                  <a:pt x="12590" y="8528"/>
                  <a:pt x="12742" y="8495"/>
                  <a:pt x="12816" y="8477"/>
                </a:cubicBezTo>
                <a:cubicBezTo>
                  <a:pt x="12891" y="8460"/>
                  <a:pt x="12953" y="8449"/>
                  <a:pt x="12953" y="8455"/>
                </a:cubicBezTo>
                <a:cubicBezTo>
                  <a:pt x="12953" y="8461"/>
                  <a:pt x="12988" y="8452"/>
                  <a:pt x="13031" y="8435"/>
                </a:cubicBezTo>
                <a:cubicBezTo>
                  <a:pt x="13074" y="8418"/>
                  <a:pt x="13117" y="8405"/>
                  <a:pt x="13124" y="8405"/>
                </a:cubicBezTo>
                <a:cubicBezTo>
                  <a:pt x="13132" y="8406"/>
                  <a:pt x="13216" y="8389"/>
                  <a:pt x="13311" y="8368"/>
                </a:cubicBezTo>
                <a:cubicBezTo>
                  <a:pt x="13405" y="8347"/>
                  <a:pt x="13504" y="8328"/>
                  <a:pt x="13531" y="8324"/>
                </a:cubicBezTo>
                <a:cubicBezTo>
                  <a:pt x="13557" y="8320"/>
                  <a:pt x="13602" y="8307"/>
                  <a:pt x="13631" y="8295"/>
                </a:cubicBezTo>
                <a:cubicBezTo>
                  <a:pt x="13659" y="8284"/>
                  <a:pt x="13695" y="8273"/>
                  <a:pt x="13711" y="8272"/>
                </a:cubicBezTo>
                <a:cubicBezTo>
                  <a:pt x="13748" y="8268"/>
                  <a:pt x="13944" y="8230"/>
                  <a:pt x="14055" y="8204"/>
                </a:cubicBezTo>
                <a:cubicBezTo>
                  <a:pt x="14102" y="8193"/>
                  <a:pt x="14277" y="8155"/>
                  <a:pt x="14442" y="8120"/>
                </a:cubicBezTo>
                <a:cubicBezTo>
                  <a:pt x="14780" y="8047"/>
                  <a:pt x="14986" y="8001"/>
                  <a:pt x="15401" y="7907"/>
                </a:cubicBezTo>
                <a:cubicBezTo>
                  <a:pt x="15559" y="7871"/>
                  <a:pt x="15745" y="7831"/>
                  <a:pt x="15816" y="7817"/>
                </a:cubicBezTo>
                <a:cubicBezTo>
                  <a:pt x="15973" y="7787"/>
                  <a:pt x="16291" y="7719"/>
                  <a:pt x="16833" y="7601"/>
                </a:cubicBezTo>
                <a:cubicBezTo>
                  <a:pt x="16880" y="7590"/>
                  <a:pt x="17002" y="7566"/>
                  <a:pt x="17105" y="7547"/>
                </a:cubicBezTo>
                <a:cubicBezTo>
                  <a:pt x="17207" y="7528"/>
                  <a:pt x="17324" y="7504"/>
                  <a:pt x="17363" y="7494"/>
                </a:cubicBezTo>
                <a:cubicBezTo>
                  <a:pt x="17402" y="7484"/>
                  <a:pt x="17492" y="7464"/>
                  <a:pt x="17563" y="7450"/>
                </a:cubicBezTo>
                <a:cubicBezTo>
                  <a:pt x="17634" y="7435"/>
                  <a:pt x="17718" y="7416"/>
                  <a:pt x="17749" y="7407"/>
                </a:cubicBezTo>
                <a:cubicBezTo>
                  <a:pt x="17919" y="7359"/>
                  <a:pt x="18194" y="7298"/>
                  <a:pt x="18245" y="7298"/>
                </a:cubicBezTo>
                <a:cubicBezTo>
                  <a:pt x="18278" y="7298"/>
                  <a:pt x="18312" y="7289"/>
                  <a:pt x="18322" y="7277"/>
                </a:cubicBezTo>
                <a:cubicBezTo>
                  <a:pt x="18332" y="7265"/>
                  <a:pt x="18371" y="7256"/>
                  <a:pt x="18408" y="7256"/>
                </a:cubicBezTo>
                <a:cubicBezTo>
                  <a:pt x="18446" y="7256"/>
                  <a:pt x="18484" y="7245"/>
                  <a:pt x="18494" y="7233"/>
                </a:cubicBezTo>
                <a:cubicBezTo>
                  <a:pt x="18503" y="7222"/>
                  <a:pt x="18555" y="7212"/>
                  <a:pt x="18608" y="7212"/>
                </a:cubicBezTo>
                <a:cubicBezTo>
                  <a:pt x="18661" y="7212"/>
                  <a:pt x="18713" y="7202"/>
                  <a:pt x="18723" y="7191"/>
                </a:cubicBezTo>
                <a:cubicBezTo>
                  <a:pt x="18733" y="7179"/>
                  <a:pt x="18771" y="7169"/>
                  <a:pt x="18809" y="7169"/>
                </a:cubicBezTo>
                <a:cubicBezTo>
                  <a:pt x="18847" y="7169"/>
                  <a:pt x="18885" y="7159"/>
                  <a:pt x="18895" y="7147"/>
                </a:cubicBezTo>
                <a:cubicBezTo>
                  <a:pt x="18905" y="7135"/>
                  <a:pt x="18950" y="7126"/>
                  <a:pt x="18995" y="7126"/>
                </a:cubicBezTo>
                <a:cubicBezTo>
                  <a:pt x="19041" y="7126"/>
                  <a:pt x="19085" y="7116"/>
                  <a:pt x="19095" y="7104"/>
                </a:cubicBezTo>
                <a:cubicBezTo>
                  <a:pt x="19105" y="7092"/>
                  <a:pt x="19150" y="7083"/>
                  <a:pt x="19195" y="7083"/>
                </a:cubicBezTo>
                <a:cubicBezTo>
                  <a:pt x="19240" y="7083"/>
                  <a:pt x="19286" y="7072"/>
                  <a:pt x="19296" y="7061"/>
                </a:cubicBezTo>
                <a:cubicBezTo>
                  <a:pt x="19306" y="7049"/>
                  <a:pt x="19357" y="7039"/>
                  <a:pt x="19410" y="7039"/>
                </a:cubicBezTo>
                <a:cubicBezTo>
                  <a:pt x="19464" y="7039"/>
                  <a:pt x="19515" y="7030"/>
                  <a:pt x="19525" y="7018"/>
                </a:cubicBezTo>
                <a:cubicBezTo>
                  <a:pt x="19535" y="7006"/>
                  <a:pt x="19571" y="6996"/>
                  <a:pt x="19607" y="6996"/>
                </a:cubicBezTo>
                <a:cubicBezTo>
                  <a:pt x="19642" y="6996"/>
                  <a:pt x="19684" y="6987"/>
                  <a:pt x="19699" y="6975"/>
                </a:cubicBezTo>
                <a:cubicBezTo>
                  <a:pt x="19715" y="6963"/>
                  <a:pt x="19765" y="6950"/>
                  <a:pt x="19812" y="6945"/>
                </a:cubicBezTo>
                <a:cubicBezTo>
                  <a:pt x="19859" y="6941"/>
                  <a:pt x="19919" y="6930"/>
                  <a:pt x="19945" y="6922"/>
                </a:cubicBezTo>
                <a:cubicBezTo>
                  <a:pt x="19971" y="6913"/>
                  <a:pt x="20013" y="6904"/>
                  <a:pt x="20038" y="6902"/>
                </a:cubicBezTo>
                <a:cubicBezTo>
                  <a:pt x="20062" y="6899"/>
                  <a:pt x="20091" y="6890"/>
                  <a:pt x="20102" y="6882"/>
                </a:cubicBezTo>
                <a:cubicBezTo>
                  <a:pt x="20113" y="6873"/>
                  <a:pt x="20147" y="6866"/>
                  <a:pt x="20177" y="6866"/>
                </a:cubicBezTo>
                <a:cubicBezTo>
                  <a:pt x="20231" y="6866"/>
                  <a:pt x="20266" y="6856"/>
                  <a:pt x="20541" y="6761"/>
                </a:cubicBezTo>
                <a:cubicBezTo>
                  <a:pt x="20871" y="6646"/>
                  <a:pt x="21102" y="6491"/>
                  <a:pt x="21233" y="6297"/>
                </a:cubicBezTo>
                <a:cubicBezTo>
                  <a:pt x="21316" y="6174"/>
                  <a:pt x="21319" y="6161"/>
                  <a:pt x="21306" y="5951"/>
                </a:cubicBezTo>
                <a:cubicBezTo>
                  <a:pt x="21298" y="5831"/>
                  <a:pt x="21277" y="5687"/>
                  <a:pt x="21260" y="5630"/>
                </a:cubicBezTo>
                <a:cubicBezTo>
                  <a:pt x="21243" y="5574"/>
                  <a:pt x="21217" y="5486"/>
                  <a:pt x="21203" y="5436"/>
                </a:cubicBezTo>
                <a:cubicBezTo>
                  <a:pt x="21156" y="5268"/>
                  <a:pt x="21116" y="5192"/>
                  <a:pt x="20999" y="5047"/>
                </a:cubicBezTo>
                <a:cubicBezTo>
                  <a:pt x="20936" y="4967"/>
                  <a:pt x="20846" y="4815"/>
                  <a:pt x="20800" y="4708"/>
                </a:cubicBezTo>
                <a:cubicBezTo>
                  <a:pt x="20753" y="4601"/>
                  <a:pt x="20693" y="4487"/>
                  <a:pt x="20667" y="4454"/>
                </a:cubicBezTo>
                <a:cubicBezTo>
                  <a:pt x="20640" y="4421"/>
                  <a:pt x="20482" y="4289"/>
                  <a:pt x="20315" y="4162"/>
                </a:cubicBezTo>
                <a:cubicBezTo>
                  <a:pt x="20149" y="4034"/>
                  <a:pt x="20024" y="3930"/>
                  <a:pt x="20039" y="3930"/>
                </a:cubicBezTo>
                <a:cubicBezTo>
                  <a:pt x="20053" y="3930"/>
                  <a:pt x="19968" y="3853"/>
                  <a:pt x="19851" y="3759"/>
                </a:cubicBezTo>
                <a:cubicBezTo>
                  <a:pt x="19735" y="3664"/>
                  <a:pt x="19517" y="3483"/>
                  <a:pt x="19367" y="3356"/>
                </a:cubicBezTo>
                <a:cubicBezTo>
                  <a:pt x="19218" y="3229"/>
                  <a:pt x="18999" y="3050"/>
                  <a:pt x="18881" y="2957"/>
                </a:cubicBezTo>
                <a:cubicBezTo>
                  <a:pt x="18762" y="2864"/>
                  <a:pt x="18567" y="2702"/>
                  <a:pt x="18445" y="2597"/>
                </a:cubicBezTo>
                <a:cubicBezTo>
                  <a:pt x="18323" y="2493"/>
                  <a:pt x="18125" y="2325"/>
                  <a:pt x="18004" y="2224"/>
                </a:cubicBezTo>
                <a:cubicBezTo>
                  <a:pt x="17883" y="2123"/>
                  <a:pt x="17762" y="2014"/>
                  <a:pt x="17735" y="1981"/>
                </a:cubicBezTo>
                <a:cubicBezTo>
                  <a:pt x="17683" y="1918"/>
                  <a:pt x="17641" y="1881"/>
                  <a:pt x="16918" y="1284"/>
                </a:cubicBezTo>
                <a:cubicBezTo>
                  <a:pt x="16660" y="1070"/>
                  <a:pt x="16355" y="815"/>
                  <a:pt x="16240" y="717"/>
                </a:cubicBezTo>
                <a:cubicBezTo>
                  <a:pt x="15784" y="327"/>
                  <a:pt x="15599" y="190"/>
                  <a:pt x="15473" y="145"/>
                </a:cubicBezTo>
                <a:cubicBezTo>
                  <a:pt x="15402" y="120"/>
                  <a:pt x="15334" y="101"/>
                  <a:pt x="15321" y="103"/>
                </a:cubicBezTo>
                <a:cubicBezTo>
                  <a:pt x="15309" y="106"/>
                  <a:pt x="15271" y="97"/>
                  <a:pt x="15237" y="83"/>
                </a:cubicBezTo>
                <a:cubicBezTo>
                  <a:pt x="15203" y="70"/>
                  <a:pt x="15130" y="56"/>
                  <a:pt x="15074" y="52"/>
                </a:cubicBezTo>
                <a:cubicBezTo>
                  <a:pt x="14941" y="44"/>
                  <a:pt x="14877" y="33"/>
                  <a:pt x="14853" y="15"/>
                </a:cubicBezTo>
                <a:cubicBezTo>
                  <a:pt x="14842" y="7"/>
                  <a:pt x="14709" y="0"/>
                  <a:pt x="14558" y="0"/>
                </a:cubicBezTo>
                <a:close/>
                <a:moveTo>
                  <a:pt x="14992" y="9424"/>
                </a:moveTo>
                <a:cubicBezTo>
                  <a:pt x="14679" y="9430"/>
                  <a:pt x="14543" y="9443"/>
                  <a:pt x="14256" y="9498"/>
                </a:cubicBezTo>
                <a:cubicBezTo>
                  <a:pt x="14193" y="9510"/>
                  <a:pt x="14083" y="9530"/>
                  <a:pt x="14012" y="9543"/>
                </a:cubicBezTo>
                <a:cubicBezTo>
                  <a:pt x="13941" y="9555"/>
                  <a:pt x="13813" y="9580"/>
                  <a:pt x="13726" y="9599"/>
                </a:cubicBezTo>
                <a:cubicBezTo>
                  <a:pt x="13639" y="9618"/>
                  <a:pt x="13313" y="9681"/>
                  <a:pt x="13001" y="9739"/>
                </a:cubicBezTo>
                <a:cubicBezTo>
                  <a:pt x="12689" y="9797"/>
                  <a:pt x="12373" y="9858"/>
                  <a:pt x="12299" y="9875"/>
                </a:cubicBezTo>
                <a:cubicBezTo>
                  <a:pt x="12225" y="9892"/>
                  <a:pt x="12107" y="9918"/>
                  <a:pt x="12036" y="9932"/>
                </a:cubicBezTo>
                <a:cubicBezTo>
                  <a:pt x="11965" y="9946"/>
                  <a:pt x="11868" y="9966"/>
                  <a:pt x="11820" y="9977"/>
                </a:cubicBezTo>
                <a:cubicBezTo>
                  <a:pt x="11771" y="9989"/>
                  <a:pt x="11704" y="9998"/>
                  <a:pt x="11670" y="9998"/>
                </a:cubicBezTo>
                <a:cubicBezTo>
                  <a:pt x="11637" y="9998"/>
                  <a:pt x="11580" y="10006"/>
                  <a:pt x="11544" y="10017"/>
                </a:cubicBezTo>
                <a:cubicBezTo>
                  <a:pt x="11480" y="10036"/>
                  <a:pt x="11353" y="10062"/>
                  <a:pt x="11127" y="10104"/>
                </a:cubicBezTo>
                <a:cubicBezTo>
                  <a:pt x="10936" y="10139"/>
                  <a:pt x="10766" y="10173"/>
                  <a:pt x="10576" y="10214"/>
                </a:cubicBezTo>
                <a:cubicBezTo>
                  <a:pt x="10400" y="10251"/>
                  <a:pt x="10319" y="10267"/>
                  <a:pt x="10025" y="10323"/>
                </a:cubicBezTo>
                <a:cubicBezTo>
                  <a:pt x="9958" y="10336"/>
                  <a:pt x="9864" y="10354"/>
                  <a:pt x="9816" y="10365"/>
                </a:cubicBezTo>
                <a:cubicBezTo>
                  <a:pt x="9769" y="10375"/>
                  <a:pt x="9583" y="10409"/>
                  <a:pt x="9402" y="10441"/>
                </a:cubicBezTo>
                <a:cubicBezTo>
                  <a:pt x="9221" y="10474"/>
                  <a:pt x="9050" y="10509"/>
                  <a:pt x="9022" y="10519"/>
                </a:cubicBezTo>
                <a:cubicBezTo>
                  <a:pt x="8995" y="10529"/>
                  <a:pt x="8935" y="10537"/>
                  <a:pt x="8889" y="10537"/>
                </a:cubicBezTo>
                <a:cubicBezTo>
                  <a:pt x="8842" y="10537"/>
                  <a:pt x="8796" y="10547"/>
                  <a:pt x="8786" y="10559"/>
                </a:cubicBezTo>
                <a:cubicBezTo>
                  <a:pt x="8776" y="10571"/>
                  <a:pt x="8737" y="10581"/>
                  <a:pt x="8700" y="10581"/>
                </a:cubicBezTo>
                <a:cubicBezTo>
                  <a:pt x="8662" y="10581"/>
                  <a:pt x="8624" y="10591"/>
                  <a:pt x="8614" y="10602"/>
                </a:cubicBezTo>
                <a:cubicBezTo>
                  <a:pt x="8605" y="10614"/>
                  <a:pt x="8553" y="10624"/>
                  <a:pt x="8500" y="10624"/>
                </a:cubicBezTo>
                <a:cubicBezTo>
                  <a:pt x="8447" y="10624"/>
                  <a:pt x="8395" y="10633"/>
                  <a:pt x="8385" y="10645"/>
                </a:cubicBezTo>
                <a:cubicBezTo>
                  <a:pt x="8375" y="10657"/>
                  <a:pt x="8324" y="10667"/>
                  <a:pt x="8271" y="10667"/>
                </a:cubicBezTo>
                <a:cubicBezTo>
                  <a:pt x="8217" y="10667"/>
                  <a:pt x="8166" y="10677"/>
                  <a:pt x="8156" y="10689"/>
                </a:cubicBezTo>
                <a:cubicBezTo>
                  <a:pt x="8146" y="10701"/>
                  <a:pt x="8095" y="10710"/>
                  <a:pt x="8041" y="10710"/>
                </a:cubicBezTo>
                <a:cubicBezTo>
                  <a:pt x="7988" y="10710"/>
                  <a:pt x="7936" y="10720"/>
                  <a:pt x="7927" y="10732"/>
                </a:cubicBezTo>
                <a:cubicBezTo>
                  <a:pt x="7917" y="10744"/>
                  <a:pt x="7872" y="10753"/>
                  <a:pt x="7827" y="10753"/>
                </a:cubicBezTo>
                <a:cubicBezTo>
                  <a:pt x="7781" y="10753"/>
                  <a:pt x="7736" y="10763"/>
                  <a:pt x="7726" y="10775"/>
                </a:cubicBezTo>
                <a:cubicBezTo>
                  <a:pt x="7716" y="10787"/>
                  <a:pt x="7665" y="10797"/>
                  <a:pt x="7611" y="10797"/>
                </a:cubicBezTo>
                <a:cubicBezTo>
                  <a:pt x="7558" y="10797"/>
                  <a:pt x="7507" y="10806"/>
                  <a:pt x="7498" y="10818"/>
                </a:cubicBezTo>
                <a:cubicBezTo>
                  <a:pt x="7488" y="10830"/>
                  <a:pt x="7436" y="10840"/>
                  <a:pt x="7383" y="10840"/>
                </a:cubicBezTo>
                <a:cubicBezTo>
                  <a:pt x="7330" y="10840"/>
                  <a:pt x="7278" y="10850"/>
                  <a:pt x="7268" y="10862"/>
                </a:cubicBezTo>
                <a:cubicBezTo>
                  <a:pt x="7259" y="10874"/>
                  <a:pt x="7220" y="10883"/>
                  <a:pt x="7182" y="10883"/>
                </a:cubicBezTo>
                <a:cubicBezTo>
                  <a:pt x="7145" y="10883"/>
                  <a:pt x="7106" y="10893"/>
                  <a:pt x="7096" y="10905"/>
                </a:cubicBezTo>
                <a:cubicBezTo>
                  <a:pt x="7086" y="10916"/>
                  <a:pt x="7035" y="10926"/>
                  <a:pt x="6981" y="10926"/>
                </a:cubicBezTo>
                <a:cubicBezTo>
                  <a:pt x="6928" y="10926"/>
                  <a:pt x="6877" y="10936"/>
                  <a:pt x="6867" y="10947"/>
                </a:cubicBezTo>
                <a:cubicBezTo>
                  <a:pt x="6857" y="10959"/>
                  <a:pt x="6806" y="10970"/>
                  <a:pt x="6752" y="10970"/>
                </a:cubicBezTo>
                <a:cubicBezTo>
                  <a:pt x="6699" y="10970"/>
                  <a:pt x="6648" y="10979"/>
                  <a:pt x="6639" y="10991"/>
                </a:cubicBezTo>
                <a:cubicBezTo>
                  <a:pt x="6629" y="11003"/>
                  <a:pt x="6579" y="11012"/>
                  <a:pt x="6528" y="11012"/>
                </a:cubicBezTo>
                <a:cubicBezTo>
                  <a:pt x="6477" y="11012"/>
                  <a:pt x="6422" y="11021"/>
                  <a:pt x="6408" y="11032"/>
                </a:cubicBezTo>
                <a:cubicBezTo>
                  <a:pt x="6393" y="11044"/>
                  <a:pt x="6342" y="11057"/>
                  <a:pt x="6295" y="11062"/>
                </a:cubicBezTo>
                <a:cubicBezTo>
                  <a:pt x="6247" y="11066"/>
                  <a:pt x="6189" y="11077"/>
                  <a:pt x="6165" y="11084"/>
                </a:cubicBezTo>
                <a:cubicBezTo>
                  <a:pt x="6142" y="11092"/>
                  <a:pt x="6090" y="11101"/>
                  <a:pt x="6051" y="11106"/>
                </a:cubicBezTo>
                <a:cubicBezTo>
                  <a:pt x="6011" y="11110"/>
                  <a:pt x="5960" y="11120"/>
                  <a:pt x="5936" y="11127"/>
                </a:cubicBezTo>
                <a:cubicBezTo>
                  <a:pt x="5879" y="11143"/>
                  <a:pt x="5038" y="11294"/>
                  <a:pt x="4834" y="11324"/>
                </a:cubicBezTo>
                <a:cubicBezTo>
                  <a:pt x="4803" y="11329"/>
                  <a:pt x="4741" y="11343"/>
                  <a:pt x="4697" y="11356"/>
                </a:cubicBezTo>
                <a:cubicBezTo>
                  <a:pt x="4653" y="11369"/>
                  <a:pt x="4472" y="11405"/>
                  <a:pt x="4296" y="11436"/>
                </a:cubicBezTo>
                <a:cubicBezTo>
                  <a:pt x="4120" y="11468"/>
                  <a:pt x="3621" y="11561"/>
                  <a:pt x="3188" y="11644"/>
                </a:cubicBezTo>
                <a:cubicBezTo>
                  <a:pt x="2754" y="11726"/>
                  <a:pt x="2352" y="11803"/>
                  <a:pt x="2293" y="11814"/>
                </a:cubicBezTo>
                <a:cubicBezTo>
                  <a:pt x="2234" y="11824"/>
                  <a:pt x="2134" y="11843"/>
                  <a:pt x="2071" y="11855"/>
                </a:cubicBezTo>
                <a:cubicBezTo>
                  <a:pt x="2008" y="11866"/>
                  <a:pt x="1905" y="11886"/>
                  <a:pt x="1842" y="11898"/>
                </a:cubicBezTo>
                <a:cubicBezTo>
                  <a:pt x="1779" y="11910"/>
                  <a:pt x="1679" y="11928"/>
                  <a:pt x="1620" y="11937"/>
                </a:cubicBezTo>
                <a:cubicBezTo>
                  <a:pt x="1561" y="11947"/>
                  <a:pt x="1473" y="11970"/>
                  <a:pt x="1426" y="11989"/>
                </a:cubicBezTo>
                <a:cubicBezTo>
                  <a:pt x="1379" y="12007"/>
                  <a:pt x="1308" y="12027"/>
                  <a:pt x="1269" y="12034"/>
                </a:cubicBezTo>
                <a:cubicBezTo>
                  <a:pt x="1191" y="12048"/>
                  <a:pt x="954" y="12157"/>
                  <a:pt x="842" y="12231"/>
                </a:cubicBezTo>
                <a:cubicBezTo>
                  <a:pt x="805" y="12255"/>
                  <a:pt x="731" y="12343"/>
                  <a:pt x="678" y="12426"/>
                </a:cubicBezTo>
                <a:cubicBezTo>
                  <a:pt x="598" y="12550"/>
                  <a:pt x="582" y="12602"/>
                  <a:pt x="582" y="12719"/>
                </a:cubicBezTo>
                <a:cubicBezTo>
                  <a:pt x="582" y="12800"/>
                  <a:pt x="567" y="12872"/>
                  <a:pt x="547" y="12887"/>
                </a:cubicBezTo>
                <a:cubicBezTo>
                  <a:pt x="528" y="12901"/>
                  <a:pt x="523" y="12913"/>
                  <a:pt x="536" y="12913"/>
                </a:cubicBezTo>
                <a:cubicBezTo>
                  <a:pt x="549" y="12913"/>
                  <a:pt x="539" y="12937"/>
                  <a:pt x="514" y="12966"/>
                </a:cubicBezTo>
                <a:cubicBezTo>
                  <a:pt x="376" y="13124"/>
                  <a:pt x="353" y="13175"/>
                  <a:pt x="353" y="13317"/>
                </a:cubicBezTo>
                <a:cubicBezTo>
                  <a:pt x="353" y="13403"/>
                  <a:pt x="374" y="13509"/>
                  <a:pt x="408" y="13581"/>
                </a:cubicBezTo>
                <a:cubicBezTo>
                  <a:pt x="438" y="13647"/>
                  <a:pt x="469" y="13750"/>
                  <a:pt x="475" y="13809"/>
                </a:cubicBezTo>
                <a:cubicBezTo>
                  <a:pt x="485" y="13916"/>
                  <a:pt x="521" y="13978"/>
                  <a:pt x="710" y="14209"/>
                </a:cubicBezTo>
                <a:cubicBezTo>
                  <a:pt x="887" y="14425"/>
                  <a:pt x="925" y="14487"/>
                  <a:pt x="925" y="14563"/>
                </a:cubicBezTo>
                <a:cubicBezTo>
                  <a:pt x="925" y="14604"/>
                  <a:pt x="938" y="14644"/>
                  <a:pt x="954" y="14651"/>
                </a:cubicBezTo>
                <a:cubicBezTo>
                  <a:pt x="970" y="14658"/>
                  <a:pt x="982" y="14679"/>
                  <a:pt x="982" y="14697"/>
                </a:cubicBezTo>
                <a:cubicBezTo>
                  <a:pt x="982" y="14728"/>
                  <a:pt x="1114" y="14912"/>
                  <a:pt x="1312" y="15159"/>
                </a:cubicBezTo>
                <a:cubicBezTo>
                  <a:pt x="1364" y="15224"/>
                  <a:pt x="1446" y="15339"/>
                  <a:pt x="1495" y="15415"/>
                </a:cubicBezTo>
                <a:cubicBezTo>
                  <a:pt x="1544" y="15491"/>
                  <a:pt x="1620" y="15583"/>
                  <a:pt x="1663" y="15620"/>
                </a:cubicBezTo>
                <a:cubicBezTo>
                  <a:pt x="1730" y="15679"/>
                  <a:pt x="1800" y="15781"/>
                  <a:pt x="1901" y="15968"/>
                </a:cubicBezTo>
                <a:cubicBezTo>
                  <a:pt x="1914" y="15992"/>
                  <a:pt x="1930" y="16051"/>
                  <a:pt x="1938" y="16098"/>
                </a:cubicBezTo>
                <a:cubicBezTo>
                  <a:pt x="1964" y="16261"/>
                  <a:pt x="2005" y="16363"/>
                  <a:pt x="2083" y="16457"/>
                </a:cubicBezTo>
                <a:cubicBezTo>
                  <a:pt x="2210" y="16611"/>
                  <a:pt x="2359" y="16803"/>
                  <a:pt x="2447" y="16926"/>
                </a:cubicBezTo>
                <a:cubicBezTo>
                  <a:pt x="2492" y="16989"/>
                  <a:pt x="2554" y="17068"/>
                  <a:pt x="2586" y="17102"/>
                </a:cubicBezTo>
                <a:cubicBezTo>
                  <a:pt x="2618" y="17136"/>
                  <a:pt x="2643" y="17169"/>
                  <a:pt x="2643" y="17177"/>
                </a:cubicBezTo>
                <a:cubicBezTo>
                  <a:pt x="2643" y="17185"/>
                  <a:pt x="2680" y="17232"/>
                  <a:pt x="2724" y="17282"/>
                </a:cubicBezTo>
                <a:cubicBezTo>
                  <a:pt x="2769" y="17331"/>
                  <a:pt x="2814" y="17386"/>
                  <a:pt x="2824" y="17404"/>
                </a:cubicBezTo>
                <a:cubicBezTo>
                  <a:pt x="2835" y="17422"/>
                  <a:pt x="2875" y="17476"/>
                  <a:pt x="2914" y="17523"/>
                </a:cubicBezTo>
                <a:cubicBezTo>
                  <a:pt x="2954" y="17571"/>
                  <a:pt x="3019" y="17653"/>
                  <a:pt x="3059" y="17707"/>
                </a:cubicBezTo>
                <a:cubicBezTo>
                  <a:pt x="3100" y="17760"/>
                  <a:pt x="3183" y="17867"/>
                  <a:pt x="3245" y="17944"/>
                </a:cubicBezTo>
                <a:cubicBezTo>
                  <a:pt x="3308" y="18021"/>
                  <a:pt x="3392" y="18128"/>
                  <a:pt x="3432" y="18182"/>
                </a:cubicBezTo>
                <a:cubicBezTo>
                  <a:pt x="3473" y="18235"/>
                  <a:pt x="3549" y="18332"/>
                  <a:pt x="3602" y="18398"/>
                </a:cubicBezTo>
                <a:cubicBezTo>
                  <a:pt x="3655" y="18463"/>
                  <a:pt x="3739" y="18575"/>
                  <a:pt x="3788" y="18646"/>
                </a:cubicBezTo>
                <a:cubicBezTo>
                  <a:pt x="3868" y="18762"/>
                  <a:pt x="3933" y="18847"/>
                  <a:pt x="4204" y="19197"/>
                </a:cubicBezTo>
                <a:cubicBezTo>
                  <a:pt x="4420" y="19474"/>
                  <a:pt x="4539" y="19631"/>
                  <a:pt x="4632" y="19758"/>
                </a:cubicBezTo>
                <a:cubicBezTo>
                  <a:pt x="4772" y="19952"/>
                  <a:pt x="4874" y="20082"/>
                  <a:pt x="4938" y="20150"/>
                </a:cubicBezTo>
                <a:cubicBezTo>
                  <a:pt x="4967" y="20182"/>
                  <a:pt x="4992" y="20214"/>
                  <a:pt x="4992" y="20222"/>
                </a:cubicBezTo>
                <a:cubicBezTo>
                  <a:pt x="4992" y="20230"/>
                  <a:pt x="5028" y="20277"/>
                  <a:pt x="5073" y="20327"/>
                </a:cubicBezTo>
                <a:cubicBezTo>
                  <a:pt x="5117" y="20376"/>
                  <a:pt x="5175" y="20453"/>
                  <a:pt x="5202" y="20497"/>
                </a:cubicBezTo>
                <a:cubicBezTo>
                  <a:pt x="5229" y="20541"/>
                  <a:pt x="5263" y="20583"/>
                  <a:pt x="5279" y="20590"/>
                </a:cubicBezTo>
                <a:cubicBezTo>
                  <a:pt x="5294" y="20597"/>
                  <a:pt x="5332" y="20644"/>
                  <a:pt x="5362" y="20695"/>
                </a:cubicBezTo>
                <a:cubicBezTo>
                  <a:pt x="5393" y="20746"/>
                  <a:pt x="5438" y="20800"/>
                  <a:pt x="5462" y="20815"/>
                </a:cubicBezTo>
                <a:cubicBezTo>
                  <a:pt x="5487" y="20831"/>
                  <a:pt x="5507" y="20853"/>
                  <a:pt x="5507" y="20864"/>
                </a:cubicBezTo>
                <a:cubicBezTo>
                  <a:pt x="5507" y="20876"/>
                  <a:pt x="5546" y="20928"/>
                  <a:pt x="5593" y="20981"/>
                </a:cubicBezTo>
                <a:cubicBezTo>
                  <a:pt x="5641" y="21034"/>
                  <a:pt x="5679" y="21086"/>
                  <a:pt x="5679" y="21095"/>
                </a:cubicBezTo>
                <a:cubicBezTo>
                  <a:pt x="5679" y="21121"/>
                  <a:pt x="5873" y="21218"/>
                  <a:pt x="6007" y="21260"/>
                </a:cubicBezTo>
                <a:cubicBezTo>
                  <a:pt x="6146" y="21304"/>
                  <a:pt x="6350" y="21291"/>
                  <a:pt x="6425" y="21234"/>
                </a:cubicBezTo>
                <a:cubicBezTo>
                  <a:pt x="6494" y="21181"/>
                  <a:pt x="6566" y="20968"/>
                  <a:pt x="6566" y="20814"/>
                </a:cubicBezTo>
                <a:cubicBezTo>
                  <a:pt x="6566" y="20708"/>
                  <a:pt x="6575" y="20687"/>
                  <a:pt x="6637" y="20657"/>
                </a:cubicBezTo>
                <a:cubicBezTo>
                  <a:pt x="6676" y="20638"/>
                  <a:pt x="6730" y="20622"/>
                  <a:pt x="6757" y="20622"/>
                </a:cubicBezTo>
                <a:cubicBezTo>
                  <a:pt x="6823" y="20622"/>
                  <a:pt x="6987" y="20582"/>
                  <a:pt x="7121" y="20533"/>
                </a:cubicBezTo>
                <a:cubicBezTo>
                  <a:pt x="7181" y="20510"/>
                  <a:pt x="7254" y="20492"/>
                  <a:pt x="7283" y="20492"/>
                </a:cubicBezTo>
                <a:cubicBezTo>
                  <a:pt x="7312" y="20492"/>
                  <a:pt x="7344" y="20483"/>
                  <a:pt x="7354" y="20471"/>
                </a:cubicBezTo>
                <a:cubicBezTo>
                  <a:pt x="7363" y="20459"/>
                  <a:pt x="7402" y="20449"/>
                  <a:pt x="7440" y="20449"/>
                </a:cubicBezTo>
                <a:cubicBezTo>
                  <a:pt x="7477" y="20449"/>
                  <a:pt x="7516" y="20439"/>
                  <a:pt x="7526" y="20427"/>
                </a:cubicBezTo>
                <a:cubicBezTo>
                  <a:pt x="7536" y="20416"/>
                  <a:pt x="7574" y="20406"/>
                  <a:pt x="7611" y="20406"/>
                </a:cubicBezTo>
                <a:cubicBezTo>
                  <a:pt x="7649" y="20406"/>
                  <a:pt x="7688" y="20396"/>
                  <a:pt x="7698" y="20385"/>
                </a:cubicBezTo>
                <a:cubicBezTo>
                  <a:pt x="7707" y="20373"/>
                  <a:pt x="7753" y="20362"/>
                  <a:pt x="7798" y="20362"/>
                </a:cubicBezTo>
                <a:cubicBezTo>
                  <a:pt x="7859" y="20362"/>
                  <a:pt x="7901" y="20383"/>
                  <a:pt x="7954" y="20435"/>
                </a:cubicBezTo>
                <a:cubicBezTo>
                  <a:pt x="7994" y="20475"/>
                  <a:pt x="8027" y="20515"/>
                  <a:pt x="8027" y="20524"/>
                </a:cubicBezTo>
                <a:cubicBezTo>
                  <a:pt x="8027" y="20540"/>
                  <a:pt x="8134" y="20647"/>
                  <a:pt x="8216" y="20712"/>
                </a:cubicBezTo>
                <a:cubicBezTo>
                  <a:pt x="8302" y="20780"/>
                  <a:pt x="8411" y="20780"/>
                  <a:pt x="8704" y="20710"/>
                </a:cubicBezTo>
                <a:cubicBezTo>
                  <a:pt x="8949" y="20651"/>
                  <a:pt x="8988" y="20647"/>
                  <a:pt x="9025" y="20674"/>
                </a:cubicBezTo>
                <a:cubicBezTo>
                  <a:pt x="9081" y="20716"/>
                  <a:pt x="9160" y="20875"/>
                  <a:pt x="9253" y="21129"/>
                </a:cubicBezTo>
                <a:cubicBezTo>
                  <a:pt x="9394" y="21514"/>
                  <a:pt x="9412" y="21562"/>
                  <a:pt x="9422" y="21577"/>
                </a:cubicBezTo>
                <a:cubicBezTo>
                  <a:pt x="9428" y="21586"/>
                  <a:pt x="9517" y="21594"/>
                  <a:pt x="9618" y="21594"/>
                </a:cubicBezTo>
                <a:lnTo>
                  <a:pt x="9803" y="21594"/>
                </a:lnTo>
                <a:lnTo>
                  <a:pt x="9803" y="21444"/>
                </a:lnTo>
                <a:cubicBezTo>
                  <a:pt x="9803" y="21361"/>
                  <a:pt x="9790" y="21288"/>
                  <a:pt x="9774" y="21281"/>
                </a:cubicBezTo>
                <a:cubicBezTo>
                  <a:pt x="9757" y="21272"/>
                  <a:pt x="9745" y="21114"/>
                  <a:pt x="9745" y="20876"/>
                </a:cubicBezTo>
                <a:cubicBezTo>
                  <a:pt x="9745" y="20452"/>
                  <a:pt x="9761" y="20406"/>
                  <a:pt x="9905" y="20406"/>
                </a:cubicBezTo>
                <a:cubicBezTo>
                  <a:pt x="9941" y="20406"/>
                  <a:pt x="9979" y="20396"/>
                  <a:pt x="9989" y="20385"/>
                </a:cubicBezTo>
                <a:cubicBezTo>
                  <a:pt x="9999" y="20373"/>
                  <a:pt x="10044" y="20362"/>
                  <a:pt x="10091" y="20362"/>
                </a:cubicBezTo>
                <a:cubicBezTo>
                  <a:pt x="10137" y="20362"/>
                  <a:pt x="10198" y="20353"/>
                  <a:pt x="10225" y="20342"/>
                </a:cubicBezTo>
                <a:cubicBezTo>
                  <a:pt x="10298" y="20313"/>
                  <a:pt x="10380" y="20292"/>
                  <a:pt x="10461" y="20282"/>
                </a:cubicBezTo>
                <a:cubicBezTo>
                  <a:pt x="10500" y="20277"/>
                  <a:pt x="10545" y="20264"/>
                  <a:pt x="10560" y="20253"/>
                </a:cubicBezTo>
                <a:cubicBezTo>
                  <a:pt x="10575" y="20242"/>
                  <a:pt x="10614" y="20233"/>
                  <a:pt x="10648" y="20233"/>
                </a:cubicBezTo>
                <a:cubicBezTo>
                  <a:pt x="10682" y="20233"/>
                  <a:pt x="10719" y="20226"/>
                  <a:pt x="10730" y="20218"/>
                </a:cubicBezTo>
                <a:cubicBezTo>
                  <a:pt x="10741" y="20210"/>
                  <a:pt x="10769" y="20201"/>
                  <a:pt x="10794" y="20198"/>
                </a:cubicBezTo>
                <a:cubicBezTo>
                  <a:pt x="10818" y="20195"/>
                  <a:pt x="10859" y="20187"/>
                  <a:pt x="10885" y="20178"/>
                </a:cubicBezTo>
                <a:cubicBezTo>
                  <a:pt x="10912" y="20169"/>
                  <a:pt x="10951" y="20159"/>
                  <a:pt x="10972" y="20156"/>
                </a:cubicBezTo>
                <a:cubicBezTo>
                  <a:pt x="10993" y="20153"/>
                  <a:pt x="11032" y="20143"/>
                  <a:pt x="11058" y="20134"/>
                </a:cubicBezTo>
                <a:cubicBezTo>
                  <a:pt x="11084" y="20126"/>
                  <a:pt x="11112" y="20116"/>
                  <a:pt x="11120" y="20114"/>
                </a:cubicBezTo>
                <a:cubicBezTo>
                  <a:pt x="11324" y="20062"/>
                  <a:pt x="11405" y="19973"/>
                  <a:pt x="11407" y="19801"/>
                </a:cubicBezTo>
                <a:cubicBezTo>
                  <a:pt x="11409" y="19654"/>
                  <a:pt x="11470" y="19473"/>
                  <a:pt x="11524" y="19455"/>
                </a:cubicBezTo>
                <a:cubicBezTo>
                  <a:pt x="11546" y="19447"/>
                  <a:pt x="11593" y="19430"/>
                  <a:pt x="11628" y="19416"/>
                </a:cubicBezTo>
                <a:cubicBezTo>
                  <a:pt x="11663" y="19402"/>
                  <a:pt x="11718" y="19391"/>
                  <a:pt x="11750" y="19391"/>
                </a:cubicBezTo>
                <a:cubicBezTo>
                  <a:pt x="11782" y="19391"/>
                  <a:pt x="11830" y="19381"/>
                  <a:pt x="11857" y="19370"/>
                </a:cubicBezTo>
                <a:cubicBezTo>
                  <a:pt x="11885" y="19358"/>
                  <a:pt x="12067" y="19309"/>
                  <a:pt x="12263" y="19261"/>
                </a:cubicBezTo>
                <a:lnTo>
                  <a:pt x="12618" y="19174"/>
                </a:lnTo>
                <a:lnTo>
                  <a:pt x="12688" y="19223"/>
                </a:lnTo>
                <a:cubicBezTo>
                  <a:pt x="12726" y="19250"/>
                  <a:pt x="12801" y="19336"/>
                  <a:pt x="12854" y="19415"/>
                </a:cubicBezTo>
                <a:cubicBezTo>
                  <a:pt x="12974" y="19594"/>
                  <a:pt x="13108" y="19642"/>
                  <a:pt x="13288" y="19568"/>
                </a:cubicBezTo>
                <a:cubicBezTo>
                  <a:pt x="13322" y="19554"/>
                  <a:pt x="13356" y="19549"/>
                  <a:pt x="13362" y="19558"/>
                </a:cubicBezTo>
                <a:cubicBezTo>
                  <a:pt x="13373" y="19574"/>
                  <a:pt x="13403" y="19665"/>
                  <a:pt x="13471" y="19882"/>
                </a:cubicBezTo>
                <a:cubicBezTo>
                  <a:pt x="13489" y="19938"/>
                  <a:pt x="13514" y="20014"/>
                  <a:pt x="13527" y="20049"/>
                </a:cubicBezTo>
                <a:cubicBezTo>
                  <a:pt x="13549" y="20110"/>
                  <a:pt x="13570" y="20174"/>
                  <a:pt x="13640" y="20385"/>
                </a:cubicBezTo>
                <a:cubicBezTo>
                  <a:pt x="13709" y="20593"/>
                  <a:pt x="13733" y="20663"/>
                  <a:pt x="13787" y="20806"/>
                </a:cubicBezTo>
                <a:cubicBezTo>
                  <a:pt x="13819" y="20889"/>
                  <a:pt x="13882" y="21045"/>
                  <a:pt x="13929" y="21154"/>
                </a:cubicBezTo>
                <a:cubicBezTo>
                  <a:pt x="13975" y="21263"/>
                  <a:pt x="14012" y="21368"/>
                  <a:pt x="14012" y="21387"/>
                </a:cubicBezTo>
                <a:cubicBezTo>
                  <a:pt x="14012" y="21406"/>
                  <a:pt x="14038" y="21461"/>
                  <a:pt x="14070" y="21508"/>
                </a:cubicBezTo>
                <a:lnTo>
                  <a:pt x="14128" y="21594"/>
                </a:lnTo>
                <a:lnTo>
                  <a:pt x="14383" y="21594"/>
                </a:lnTo>
                <a:cubicBezTo>
                  <a:pt x="14618" y="21594"/>
                  <a:pt x="14715" y="21574"/>
                  <a:pt x="14643" y="21540"/>
                </a:cubicBezTo>
                <a:cubicBezTo>
                  <a:pt x="14627" y="21532"/>
                  <a:pt x="14613" y="21512"/>
                  <a:pt x="14613" y="21494"/>
                </a:cubicBezTo>
                <a:cubicBezTo>
                  <a:pt x="14613" y="21477"/>
                  <a:pt x="14588" y="21422"/>
                  <a:pt x="14557" y="21373"/>
                </a:cubicBezTo>
                <a:cubicBezTo>
                  <a:pt x="14525" y="21323"/>
                  <a:pt x="14499" y="21258"/>
                  <a:pt x="14499" y="21227"/>
                </a:cubicBezTo>
                <a:cubicBezTo>
                  <a:pt x="14499" y="21196"/>
                  <a:pt x="14487" y="21161"/>
                  <a:pt x="14471" y="21149"/>
                </a:cubicBezTo>
                <a:cubicBezTo>
                  <a:pt x="14456" y="21138"/>
                  <a:pt x="14439" y="21109"/>
                  <a:pt x="14433" y="21086"/>
                </a:cubicBezTo>
                <a:cubicBezTo>
                  <a:pt x="14427" y="21062"/>
                  <a:pt x="14413" y="21027"/>
                  <a:pt x="14402" y="21008"/>
                </a:cubicBezTo>
                <a:cubicBezTo>
                  <a:pt x="14391" y="20989"/>
                  <a:pt x="14378" y="20950"/>
                  <a:pt x="14374" y="20922"/>
                </a:cubicBezTo>
                <a:cubicBezTo>
                  <a:pt x="14370" y="20893"/>
                  <a:pt x="14351" y="20848"/>
                  <a:pt x="14332" y="20822"/>
                </a:cubicBezTo>
                <a:cubicBezTo>
                  <a:pt x="14313" y="20796"/>
                  <a:pt x="14300" y="20767"/>
                  <a:pt x="14303" y="20758"/>
                </a:cubicBezTo>
                <a:cubicBezTo>
                  <a:pt x="14305" y="20749"/>
                  <a:pt x="14300" y="20726"/>
                  <a:pt x="14290" y="20708"/>
                </a:cubicBezTo>
                <a:cubicBezTo>
                  <a:pt x="14280" y="20690"/>
                  <a:pt x="14266" y="20651"/>
                  <a:pt x="14260" y="20622"/>
                </a:cubicBezTo>
                <a:cubicBezTo>
                  <a:pt x="14255" y="20592"/>
                  <a:pt x="14242" y="20553"/>
                  <a:pt x="14233" y="20535"/>
                </a:cubicBezTo>
                <a:cubicBezTo>
                  <a:pt x="14224" y="20517"/>
                  <a:pt x="14195" y="20436"/>
                  <a:pt x="14169" y="20353"/>
                </a:cubicBezTo>
                <a:cubicBezTo>
                  <a:pt x="14143" y="20271"/>
                  <a:pt x="14109" y="20179"/>
                  <a:pt x="14094" y="20149"/>
                </a:cubicBezTo>
                <a:cubicBezTo>
                  <a:pt x="14078" y="20118"/>
                  <a:pt x="14052" y="20039"/>
                  <a:pt x="14036" y="19974"/>
                </a:cubicBezTo>
                <a:cubicBezTo>
                  <a:pt x="14020" y="19909"/>
                  <a:pt x="13995" y="19812"/>
                  <a:pt x="13980" y="19758"/>
                </a:cubicBezTo>
                <a:cubicBezTo>
                  <a:pt x="13965" y="19705"/>
                  <a:pt x="13941" y="19617"/>
                  <a:pt x="13927" y="19564"/>
                </a:cubicBezTo>
                <a:cubicBezTo>
                  <a:pt x="13913" y="19510"/>
                  <a:pt x="13886" y="19423"/>
                  <a:pt x="13867" y="19370"/>
                </a:cubicBezTo>
                <a:cubicBezTo>
                  <a:pt x="13848" y="19316"/>
                  <a:pt x="13827" y="19192"/>
                  <a:pt x="13820" y="19095"/>
                </a:cubicBezTo>
                <a:lnTo>
                  <a:pt x="13808" y="18919"/>
                </a:lnTo>
                <a:lnTo>
                  <a:pt x="13894" y="18885"/>
                </a:lnTo>
                <a:cubicBezTo>
                  <a:pt x="13941" y="18866"/>
                  <a:pt x="14033" y="18851"/>
                  <a:pt x="14095" y="18851"/>
                </a:cubicBezTo>
                <a:cubicBezTo>
                  <a:pt x="14158" y="18851"/>
                  <a:pt x="14217" y="18842"/>
                  <a:pt x="14227" y="18830"/>
                </a:cubicBezTo>
                <a:cubicBezTo>
                  <a:pt x="14236" y="18818"/>
                  <a:pt x="14267" y="18808"/>
                  <a:pt x="14293" y="18808"/>
                </a:cubicBezTo>
                <a:cubicBezTo>
                  <a:pt x="14320" y="18807"/>
                  <a:pt x="14419" y="18778"/>
                  <a:pt x="14513" y="18743"/>
                </a:cubicBezTo>
                <a:cubicBezTo>
                  <a:pt x="14608" y="18708"/>
                  <a:pt x="14707" y="18679"/>
                  <a:pt x="14734" y="18679"/>
                </a:cubicBezTo>
                <a:cubicBezTo>
                  <a:pt x="14760" y="18679"/>
                  <a:pt x="14790" y="18669"/>
                  <a:pt x="14800" y="18657"/>
                </a:cubicBezTo>
                <a:cubicBezTo>
                  <a:pt x="14870" y="18571"/>
                  <a:pt x="15090" y="18715"/>
                  <a:pt x="15120" y="18868"/>
                </a:cubicBezTo>
                <a:cubicBezTo>
                  <a:pt x="15129" y="18912"/>
                  <a:pt x="15156" y="18961"/>
                  <a:pt x="15181" y="18976"/>
                </a:cubicBezTo>
                <a:cubicBezTo>
                  <a:pt x="15247" y="19015"/>
                  <a:pt x="15616" y="19011"/>
                  <a:pt x="15694" y="18969"/>
                </a:cubicBezTo>
                <a:cubicBezTo>
                  <a:pt x="15766" y="18932"/>
                  <a:pt x="15780" y="18944"/>
                  <a:pt x="15844" y="19099"/>
                </a:cubicBezTo>
                <a:cubicBezTo>
                  <a:pt x="15898" y="19230"/>
                  <a:pt x="16079" y="19572"/>
                  <a:pt x="16107" y="19595"/>
                </a:cubicBezTo>
                <a:cubicBezTo>
                  <a:pt x="16120" y="19606"/>
                  <a:pt x="16131" y="19638"/>
                  <a:pt x="16131" y="19664"/>
                </a:cubicBezTo>
                <a:cubicBezTo>
                  <a:pt x="16131" y="19691"/>
                  <a:pt x="16144" y="19718"/>
                  <a:pt x="16160" y="19726"/>
                </a:cubicBezTo>
                <a:cubicBezTo>
                  <a:pt x="16176" y="19733"/>
                  <a:pt x="16189" y="19757"/>
                  <a:pt x="16189" y="19779"/>
                </a:cubicBezTo>
                <a:cubicBezTo>
                  <a:pt x="16189" y="19801"/>
                  <a:pt x="16213" y="19856"/>
                  <a:pt x="16244" y="19902"/>
                </a:cubicBezTo>
                <a:cubicBezTo>
                  <a:pt x="16274" y="19948"/>
                  <a:pt x="16334" y="20058"/>
                  <a:pt x="16377" y="20147"/>
                </a:cubicBezTo>
                <a:cubicBezTo>
                  <a:pt x="16421" y="20236"/>
                  <a:pt x="16466" y="20318"/>
                  <a:pt x="16477" y="20330"/>
                </a:cubicBezTo>
                <a:cubicBezTo>
                  <a:pt x="16487" y="20342"/>
                  <a:pt x="16513" y="20391"/>
                  <a:pt x="16533" y="20439"/>
                </a:cubicBezTo>
                <a:cubicBezTo>
                  <a:pt x="16554" y="20486"/>
                  <a:pt x="16593" y="20556"/>
                  <a:pt x="16622" y="20595"/>
                </a:cubicBezTo>
                <a:cubicBezTo>
                  <a:pt x="16651" y="20634"/>
                  <a:pt x="16675" y="20680"/>
                  <a:pt x="16675" y="20697"/>
                </a:cubicBezTo>
                <a:cubicBezTo>
                  <a:pt x="16675" y="20714"/>
                  <a:pt x="16701" y="20763"/>
                  <a:pt x="16732" y="20806"/>
                </a:cubicBezTo>
                <a:cubicBezTo>
                  <a:pt x="16764" y="20848"/>
                  <a:pt x="16790" y="20896"/>
                  <a:pt x="16790" y="20912"/>
                </a:cubicBezTo>
                <a:cubicBezTo>
                  <a:pt x="16790" y="20928"/>
                  <a:pt x="16818" y="20984"/>
                  <a:pt x="16851" y="21035"/>
                </a:cubicBezTo>
                <a:cubicBezTo>
                  <a:pt x="16885" y="21087"/>
                  <a:pt x="16922" y="21149"/>
                  <a:pt x="16934" y="21173"/>
                </a:cubicBezTo>
                <a:cubicBezTo>
                  <a:pt x="16946" y="21196"/>
                  <a:pt x="17010" y="21300"/>
                  <a:pt x="17077" y="21404"/>
                </a:cubicBezTo>
                <a:lnTo>
                  <a:pt x="17199" y="21594"/>
                </a:lnTo>
                <a:lnTo>
                  <a:pt x="17496" y="21594"/>
                </a:lnTo>
                <a:cubicBezTo>
                  <a:pt x="17851" y="21594"/>
                  <a:pt x="17847" y="21599"/>
                  <a:pt x="17678" y="21337"/>
                </a:cubicBezTo>
                <a:cubicBezTo>
                  <a:pt x="17615" y="21240"/>
                  <a:pt x="17563" y="21154"/>
                  <a:pt x="17563" y="21145"/>
                </a:cubicBezTo>
                <a:cubicBezTo>
                  <a:pt x="17563" y="21137"/>
                  <a:pt x="17518" y="21062"/>
                  <a:pt x="17463" y="20979"/>
                </a:cubicBezTo>
                <a:cubicBezTo>
                  <a:pt x="17408" y="20897"/>
                  <a:pt x="17363" y="20817"/>
                  <a:pt x="17363" y="20802"/>
                </a:cubicBezTo>
                <a:cubicBezTo>
                  <a:pt x="17363" y="20787"/>
                  <a:pt x="17337" y="20739"/>
                  <a:pt x="17305" y="20697"/>
                </a:cubicBezTo>
                <a:cubicBezTo>
                  <a:pt x="17274" y="20655"/>
                  <a:pt x="17248" y="20606"/>
                  <a:pt x="17248" y="20589"/>
                </a:cubicBezTo>
                <a:cubicBezTo>
                  <a:pt x="17248" y="20572"/>
                  <a:pt x="17222" y="20524"/>
                  <a:pt x="17191" y="20481"/>
                </a:cubicBezTo>
                <a:cubicBezTo>
                  <a:pt x="17159" y="20439"/>
                  <a:pt x="17134" y="20391"/>
                  <a:pt x="17134" y="20374"/>
                </a:cubicBezTo>
                <a:cubicBezTo>
                  <a:pt x="17134" y="20356"/>
                  <a:pt x="17108" y="20308"/>
                  <a:pt x="17076" y="20266"/>
                </a:cubicBezTo>
                <a:cubicBezTo>
                  <a:pt x="17045" y="20223"/>
                  <a:pt x="17019" y="20176"/>
                  <a:pt x="17019" y="20159"/>
                </a:cubicBezTo>
                <a:cubicBezTo>
                  <a:pt x="17019" y="20143"/>
                  <a:pt x="16992" y="20087"/>
                  <a:pt x="16958" y="20035"/>
                </a:cubicBezTo>
                <a:cubicBezTo>
                  <a:pt x="16924" y="19984"/>
                  <a:pt x="16885" y="19920"/>
                  <a:pt x="16872" y="19893"/>
                </a:cubicBezTo>
                <a:cubicBezTo>
                  <a:pt x="16822" y="19795"/>
                  <a:pt x="16782" y="19724"/>
                  <a:pt x="16745" y="19670"/>
                </a:cubicBezTo>
                <a:cubicBezTo>
                  <a:pt x="16700" y="19605"/>
                  <a:pt x="16607" y="19409"/>
                  <a:pt x="16411" y="18970"/>
                </a:cubicBezTo>
                <a:cubicBezTo>
                  <a:pt x="16332" y="18792"/>
                  <a:pt x="16257" y="18627"/>
                  <a:pt x="16245" y="18603"/>
                </a:cubicBezTo>
                <a:cubicBezTo>
                  <a:pt x="16112" y="18356"/>
                  <a:pt x="16129" y="18324"/>
                  <a:pt x="16401" y="18315"/>
                </a:cubicBezTo>
                <a:cubicBezTo>
                  <a:pt x="16507" y="18312"/>
                  <a:pt x="16611" y="18320"/>
                  <a:pt x="16631" y="18332"/>
                </a:cubicBezTo>
                <a:cubicBezTo>
                  <a:pt x="16732" y="18396"/>
                  <a:pt x="17236" y="18486"/>
                  <a:pt x="17491" y="18487"/>
                </a:cubicBezTo>
                <a:cubicBezTo>
                  <a:pt x="17692" y="18488"/>
                  <a:pt x="18044" y="18425"/>
                  <a:pt x="18127" y="18373"/>
                </a:cubicBezTo>
                <a:cubicBezTo>
                  <a:pt x="18194" y="18331"/>
                  <a:pt x="18279" y="18189"/>
                  <a:pt x="18279" y="18119"/>
                </a:cubicBezTo>
                <a:cubicBezTo>
                  <a:pt x="18279" y="18032"/>
                  <a:pt x="18332" y="17932"/>
                  <a:pt x="18364" y="17957"/>
                </a:cubicBezTo>
                <a:cubicBezTo>
                  <a:pt x="18378" y="17968"/>
                  <a:pt x="18424" y="18054"/>
                  <a:pt x="18466" y="18149"/>
                </a:cubicBezTo>
                <a:cubicBezTo>
                  <a:pt x="18508" y="18243"/>
                  <a:pt x="18565" y="18360"/>
                  <a:pt x="18593" y="18408"/>
                </a:cubicBezTo>
                <a:cubicBezTo>
                  <a:pt x="18620" y="18456"/>
                  <a:pt x="18670" y="18553"/>
                  <a:pt x="18702" y="18624"/>
                </a:cubicBezTo>
                <a:cubicBezTo>
                  <a:pt x="18776" y="18789"/>
                  <a:pt x="18901" y="19043"/>
                  <a:pt x="18936" y="19099"/>
                </a:cubicBezTo>
                <a:cubicBezTo>
                  <a:pt x="18950" y="19123"/>
                  <a:pt x="18991" y="19204"/>
                  <a:pt x="19024" y="19279"/>
                </a:cubicBezTo>
                <a:cubicBezTo>
                  <a:pt x="19058" y="19354"/>
                  <a:pt x="19123" y="19469"/>
                  <a:pt x="19169" y="19535"/>
                </a:cubicBezTo>
                <a:cubicBezTo>
                  <a:pt x="19215" y="19601"/>
                  <a:pt x="19253" y="19668"/>
                  <a:pt x="19253" y="19684"/>
                </a:cubicBezTo>
                <a:cubicBezTo>
                  <a:pt x="19253" y="19700"/>
                  <a:pt x="19278" y="19748"/>
                  <a:pt x="19310" y="19791"/>
                </a:cubicBezTo>
                <a:cubicBezTo>
                  <a:pt x="19341" y="19833"/>
                  <a:pt x="19367" y="19881"/>
                  <a:pt x="19367" y="19899"/>
                </a:cubicBezTo>
                <a:cubicBezTo>
                  <a:pt x="19367" y="19916"/>
                  <a:pt x="19393" y="19964"/>
                  <a:pt x="19424" y="20006"/>
                </a:cubicBezTo>
                <a:cubicBezTo>
                  <a:pt x="19456" y="20049"/>
                  <a:pt x="19482" y="20096"/>
                  <a:pt x="19482" y="20112"/>
                </a:cubicBezTo>
                <a:cubicBezTo>
                  <a:pt x="19482" y="20128"/>
                  <a:pt x="19534" y="20216"/>
                  <a:pt x="19597" y="20309"/>
                </a:cubicBezTo>
                <a:cubicBezTo>
                  <a:pt x="19660" y="20401"/>
                  <a:pt x="19711" y="20490"/>
                  <a:pt x="19711" y="20506"/>
                </a:cubicBezTo>
                <a:cubicBezTo>
                  <a:pt x="19711" y="20521"/>
                  <a:pt x="19736" y="20568"/>
                  <a:pt x="19766" y="20609"/>
                </a:cubicBezTo>
                <a:cubicBezTo>
                  <a:pt x="19797" y="20650"/>
                  <a:pt x="19825" y="20701"/>
                  <a:pt x="19830" y="20723"/>
                </a:cubicBezTo>
                <a:cubicBezTo>
                  <a:pt x="19835" y="20744"/>
                  <a:pt x="19888" y="20834"/>
                  <a:pt x="19947" y="20922"/>
                </a:cubicBezTo>
                <a:cubicBezTo>
                  <a:pt x="20006" y="21010"/>
                  <a:pt x="20054" y="21093"/>
                  <a:pt x="20054" y="21108"/>
                </a:cubicBezTo>
                <a:cubicBezTo>
                  <a:pt x="20054" y="21122"/>
                  <a:pt x="20123" y="21235"/>
                  <a:pt x="20207" y="21358"/>
                </a:cubicBezTo>
                <a:lnTo>
                  <a:pt x="20359" y="21583"/>
                </a:lnTo>
                <a:lnTo>
                  <a:pt x="20608" y="21589"/>
                </a:lnTo>
                <a:cubicBezTo>
                  <a:pt x="20916" y="21597"/>
                  <a:pt x="20915" y="21600"/>
                  <a:pt x="20700" y="21265"/>
                </a:cubicBezTo>
                <a:cubicBezTo>
                  <a:pt x="20517" y="20978"/>
                  <a:pt x="20427" y="20824"/>
                  <a:pt x="20427" y="20798"/>
                </a:cubicBezTo>
                <a:cubicBezTo>
                  <a:pt x="20427" y="20788"/>
                  <a:pt x="20376" y="20705"/>
                  <a:pt x="20314" y="20614"/>
                </a:cubicBezTo>
                <a:cubicBezTo>
                  <a:pt x="20206" y="20456"/>
                  <a:pt x="20171" y="20392"/>
                  <a:pt x="19998" y="20039"/>
                </a:cubicBezTo>
                <a:cubicBezTo>
                  <a:pt x="19954" y="19950"/>
                  <a:pt x="19872" y="19802"/>
                  <a:pt x="19815" y="19711"/>
                </a:cubicBezTo>
                <a:cubicBezTo>
                  <a:pt x="19758" y="19620"/>
                  <a:pt x="19711" y="19526"/>
                  <a:pt x="19711" y="19502"/>
                </a:cubicBezTo>
                <a:cubicBezTo>
                  <a:pt x="19711" y="19478"/>
                  <a:pt x="19698" y="19452"/>
                  <a:pt x="19682" y="19445"/>
                </a:cubicBezTo>
                <a:cubicBezTo>
                  <a:pt x="19666" y="19438"/>
                  <a:pt x="19653" y="19412"/>
                  <a:pt x="19653" y="19388"/>
                </a:cubicBezTo>
                <a:cubicBezTo>
                  <a:pt x="19653" y="19364"/>
                  <a:pt x="19593" y="19251"/>
                  <a:pt x="19519" y="19136"/>
                </a:cubicBezTo>
                <a:cubicBezTo>
                  <a:pt x="19444" y="19021"/>
                  <a:pt x="19379" y="18902"/>
                  <a:pt x="19374" y="18873"/>
                </a:cubicBezTo>
                <a:cubicBezTo>
                  <a:pt x="19368" y="18843"/>
                  <a:pt x="19352" y="18809"/>
                  <a:pt x="19337" y="18798"/>
                </a:cubicBezTo>
                <a:cubicBezTo>
                  <a:pt x="19322" y="18787"/>
                  <a:pt x="19310" y="18760"/>
                  <a:pt x="19310" y="18738"/>
                </a:cubicBezTo>
                <a:cubicBezTo>
                  <a:pt x="19310" y="18716"/>
                  <a:pt x="19289" y="18674"/>
                  <a:pt x="19264" y="18645"/>
                </a:cubicBezTo>
                <a:cubicBezTo>
                  <a:pt x="19238" y="18616"/>
                  <a:pt x="19224" y="18592"/>
                  <a:pt x="19233" y="18592"/>
                </a:cubicBezTo>
                <a:cubicBezTo>
                  <a:pt x="19241" y="18592"/>
                  <a:pt x="19212" y="18536"/>
                  <a:pt x="19168" y="18468"/>
                </a:cubicBezTo>
                <a:cubicBezTo>
                  <a:pt x="19125" y="18400"/>
                  <a:pt x="19060" y="18271"/>
                  <a:pt x="19024" y="18182"/>
                </a:cubicBezTo>
                <a:cubicBezTo>
                  <a:pt x="18989" y="18093"/>
                  <a:pt x="18950" y="17994"/>
                  <a:pt x="18937" y="17962"/>
                </a:cubicBezTo>
                <a:cubicBezTo>
                  <a:pt x="18910" y="17895"/>
                  <a:pt x="18927" y="17875"/>
                  <a:pt x="18991" y="17898"/>
                </a:cubicBezTo>
                <a:cubicBezTo>
                  <a:pt x="19017" y="17908"/>
                  <a:pt x="19090" y="17917"/>
                  <a:pt x="19153" y="17920"/>
                </a:cubicBezTo>
                <a:cubicBezTo>
                  <a:pt x="19216" y="17922"/>
                  <a:pt x="19279" y="17934"/>
                  <a:pt x="19294" y="17945"/>
                </a:cubicBezTo>
                <a:cubicBezTo>
                  <a:pt x="19330" y="17973"/>
                  <a:pt x="19749" y="17971"/>
                  <a:pt x="19785" y="17944"/>
                </a:cubicBezTo>
                <a:cubicBezTo>
                  <a:pt x="19801" y="17932"/>
                  <a:pt x="19852" y="17921"/>
                  <a:pt x="19898" y="17919"/>
                </a:cubicBezTo>
                <a:cubicBezTo>
                  <a:pt x="19982" y="17915"/>
                  <a:pt x="20173" y="17827"/>
                  <a:pt x="20163" y="17798"/>
                </a:cubicBezTo>
                <a:cubicBezTo>
                  <a:pt x="20160" y="17789"/>
                  <a:pt x="20180" y="17745"/>
                  <a:pt x="20206" y="17699"/>
                </a:cubicBezTo>
                <a:cubicBezTo>
                  <a:pt x="20233" y="17653"/>
                  <a:pt x="20255" y="17569"/>
                  <a:pt x="20255" y="17511"/>
                </a:cubicBezTo>
                <a:cubicBezTo>
                  <a:pt x="20255" y="17454"/>
                  <a:pt x="20268" y="17401"/>
                  <a:pt x="20283" y="17394"/>
                </a:cubicBezTo>
                <a:cubicBezTo>
                  <a:pt x="20299" y="17386"/>
                  <a:pt x="20313" y="17318"/>
                  <a:pt x="20313" y="17242"/>
                </a:cubicBezTo>
                <a:cubicBezTo>
                  <a:pt x="20313" y="17167"/>
                  <a:pt x="20325" y="17098"/>
                  <a:pt x="20341" y="17091"/>
                </a:cubicBezTo>
                <a:cubicBezTo>
                  <a:pt x="20357" y="17083"/>
                  <a:pt x="20369" y="16983"/>
                  <a:pt x="20369" y="16864"/>
                </a:cubicBezTo>
                <a:cubicBezTo>
                  <a:pt x="20369" y="16745"/>
                  <a:pt x="20357" y="16646"/>
                  <a:pt x="20341" y="16638"/>
                </a:cubicBezTo>
                <a:cubicBezTo>
                  <a:pt x="20325" y="16631"/>
                  <a:pt x="20313" y="16590"/>
                  <a:pt x="20313" y="16548"/>
                </a:cubicBezTo>
                <a:cubicBezTo>
                  <a:pt x="20313" y="16505"/>
                  <a:pt x="20288" y="16436"/>
                  <a:pt x="20258" y="16393"/>
                </a:cubicBezTo>
                <a:cubicBezTo>
                  <a:pt x="20187" y="16291"/>
                  <a:pt x="20062" y="16073"/>
                  <a:pt x="20038" y="16012"/>
                </a:cubicBezTo>
                <a:cubicBezTo>
                  <a:pt x="20033" y="16000"/>
                  <a:pt x="20008" y="15947"/>
                  <a:pt x="19983" y="15895"/>
                </a:cubicBezTo>
                <a:cubicBezTo>
                  <a:pt x="19882" y="15687"/>
                  <a:pt x="20016" y="15713"/>
                  <a:pt x="20161" y="15930"/>
                </a:cubicBezTo>
                <a:cubicBezTo>
                  <a:pt x="20261" y="16078"/>
                  <a:pt x="20319" y="16118"/>
                  <a:pt x="20408" y="16101"/>
                </a:cubicBezTo>
                <a:cubicBezTo>
                  <a:pt x="20522" y="16079"/>
                  <a:pt x="20551" y="15988"/>
                  <a:pt x="20535" y="15707"/>
                </a:cubicBezTo>
                <a:lnTo>
                  <a:pt x="20520" y="15458"/>
                </a:lnTo>
                <a:lnTo>
                  <a:pt x="20638" y="15418"/>
                </a:lnTo>
                <a:cubicBezTo>
                  <a:pt x="21089" y="15267"/>
                  <a:pt x="21217" y="15213"/>
                  <a:pt x="21344" y="15123"/>
                </a:cubicBezTo>
                <a:cubicBezTo>
                  <a:pt x="21422" y="15068"/>
                  <a:pt x="21486" y="15011"/>
                  <a:pt x="21486" y="14997"/>
                </a:cubicBezTo>
                <a:cubicBezTo>
                  <a:pt x="21486" y="14982"/>
                  <a:pt x="21510" y="14954"/>
                  <a:pt x="21540" y="14934"/>
                </a:cubicBezTo>
                <a:cubicBezTo>
                  <a:pt x="21587" y="14902"/>
                  <a:pt x="21595" y="14866"/>
                  <a:pt x="21594" y="14671"/>
                </a:cubicBezTo>
                <a:cubicBezTo>
                  <a:pt x="21594" y="14547"/>
                  <a:pt x="21584" y="14440"/>
                  <a:pt x="21572" y="14435"/>
                </a:cubicBezTo>
                <a:cubicBezTo>
                  <a:pt x="21524" y="14413"/>
                  <a:pt x="21372" y="14164"/>
                  <a:pt x="21372" y="14108"/>
                </a:cubicBezTo>
                <a:cubicBezTo>
                  <a:pt x="21372" y="14076"/>
                  <a:pt x="21359" y="14020"/>
                  <a:pt x="21344" y="13983"/>
                </a:cubicBezTo>
                <a:cubicBezTo>
                  <a:pt x="21329" y="13947"/>
                  <a:pt x="21310" y="13893"/>
                  <a:pt x="21302" y="13863"/>
                </a:cubicBezTo>
                <a:cubicBezTo>
                  <a:pt x="21260" y="13703"/>
                  <a:pt x="20734" y="13264"/>
                  <a:pt x="19107" y="12028"/>
                </a:cubicBezTo>
                <a:cubicBezTo>
                  <a:pt x="18641" y="11674"/>
                  <a:pt x="18210" y="11337"/>
                  <a:pt x="18149" y="11279"/>
                </a:cubicBezTo>
                <a:cubicBezTo>
                  <a:pt x="17976" y="11115"/>
                  <a:pt x="15948" y="9595"/>
                  <a:pt x="15852" y="9558"/>
                </a:cubicBezTo>
                <a:cubicBezTo>
                  <a:pt x="15718" y="9505"/>
                  <a:pt x="15523" y="9459"/>
                  <a:pt x="15439" y="9458"/>
                </a:cubicBezTo>
                <a:cubicBezTo>
                  <a:pt x="15396" y="9458"/>
                  <a:pt x="15354" y="9449"/>
                  <a:pt x="15345" y="9438"/>
                </a:cubicBezTo>
                <a:cubicBezTo>
                  <a:pt x="15336" y="9426"/>
                  <a:pt x="15181" y="9420"/>
                  <a:pt x="14992" y="9424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Rocks in a calm lake with mountains in the background at dusk" descr="Rocks in a calm lake with mountains in the background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6127" t="7360" r="5555" b="9602"/>
          <a:stretch>
            <a:fillRect/>
          </a:stretch>
        </p:blipFill>
        <p:spPr>
          <a:xfrm>
            <a:off x="12270496" y="1009586"/>
            <a:ext cx="12113504" cy="11389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588" fill="norm" stroke="1" extrusionOk="0">
                <a:moveTo>
                  <a:pt x="7176" y="1"/>
                </a:moveTo>
                <a:cubicBezTo>
                  <a:pt x="5986" y="-3"/>
                  <a:pt x="5969" y="-2"/>
                  <a:pt x="5861" y="53"/>
                </a:cubicBezTo>
                <a:cubicBezTo>
                  <a:pt x="5744" y="114"/>
                  <a:pt x="5673" y="144"/>
                  <a:pt x="5623" y="155"/>
                </a:cubicBezTo>
                <a:cubicBezTo>
                  <a:pt x="5605" y="159"/>
                  <a:pt x="5541" y="207"/>
                  <a:pt x="5481" y="262"/>
                </a:cubicBezTo>
                <a:cubicBezTo>
                  <a:pt x="5420" y="317"/>
                  <a:pt x="5330" y="394"/>
                  <a:pt x="5280" y="434"/>
                </a:cubicBezTo>
                <a:cubicBezTo>
                  <a:pt x="5145" y="543"/>
                  <a:pt x="4522" y="1205"/>
                  <a:pt x="4456" y="1310"/>
                </a:cubicBezTo>
                <a:cubicBezTo>
                  <a:pt x="4425" y="1360"/>
                  <a:pt x="4360" y="1446"/>
                  <a:pt x="4312" y="1500"/>
                </a:cubicBezTo>
                <a:cubicBezTo>
                  <a:pt x="4264" y="1554"/>
                  <a:pt x="4224" y="1605"/>
                  <a:pt x="4224" y="1613"/>
                </a:cubicBezTo>
                <a:cubicBezTo>
                  <a:pt x="4224" y="1620"/>
                  <a:pt x="4177" y="1687"/>
                  <a:pt x="4119" y="1761"/>
                </a:cubicBezTo>
                <a:cubicBezTo>
                  <a:pt x="4060" y="1835"/>
                  <a:pt x="3987" y="1936"/>
                  <a:pt x="3955" y="1986"/>
                </a:cubicBezTo>
                <a:cubicBezTo>
                  <a:pt x="3924" y="2036"/>
                  <a:pt x="3871" y="2109"/>
                  <a:pt x="3838" y="2147"/>
                </a:cubicBezTo>
                <a:cubicBezTo>
                  <a:pt x="3805" y="2185"/>
                  <a:pt x="3765" y="2240"/>
                  <a:pt x="3750" y="2268"/>
                </a:cubicBezTo>
                <a:cubicBezTo>
                  <a:pt x="3735" y="2296"/>
                  <a:pt x="3664" y="2406"/>
                  <a:pt x="3594" y="2513"/>
                </a:cubicBezTo>
                <a:cubicBezTo>
                  <a:pt x="3462" y="2711"/>
                  <a:pt x="3431" y="2732"/>
                  <a:pt x="3209" y="2779"/>
                </a:cubicBezTo>
                <a:cubicBezTo>
                  <a:pt x="3169" y="2787"/>
                  <a:pt x="3092" y="2806"/>
                  <a:pt x="3038" y="2821"/>
                </a:cubicBezTo>
                <a:cubicBezTo>
                  <a:pt x="2984" y="2836"/>
                  <a:pt x="2896" y="2854"/>
                  <a:pt x="2842" y="2862"/>
                </a:cubicBezTo>
                <a:cubicBezTo>
                  <a:pt x="2788" y="2869"/>
                  <a:pt x="2734" y="2886"/>
                  <a:pt x="2721" y="2898"/>
                </a:cubicBezTo>
                <a:cubicBezTo>
                  <a:pt x="2708" y="2911"/>
                  <a:pt x="2664" y="2922"/>
                  <a:pt x="2622" y="2922"/>
                </a:cubicBezTo>
                <a:cubicBezTo>
                  <a:pt x="2580" y="2922"/>
                  <a:pt x="2536" y="2932"/>
                  <a:pt x="2523" y="2944"/>
                </a:cubicBezTo>
                <a:cubicBezTo>
                  <a:pt x="2510" y="2956"/>
                  <a:pt x="2426" y="2979"/>
                  <a:pt x="2336" y="2996"/>
                </a:cubicBezTo>
                <a:cubicBezTo>
                  <a:pt x="2245" y="3013"/>
                  <a:pt x="2130" y="3053"/>
                  <a:pt x="2080" y="3084"/>
                </a:cubicBezTo>
                <a:cubicBezTo>
                  <a:pt x="2030" y="3116"/>
                  <a:pt x="1976" y="3143"/>
                  <a:pt x="1960" y="3146"/>
                </a:cubicBezTo>
                <a:cubicBezTo>
                  <a:pt x="1900" y="3155"/>
                  <a:pt x="1679" y="3333"/>
                  <a:pt x="1622" y="3418"/>
                </a:cubicBezTo>
                <a:cubicBezTo>
                  <a:pt x="1554" y="3518"/>
                  <a:pt x="1167" y="4326"/>
                  <a:pt x="1167" y="4366"/>
                </a:cubicBezTo>
                <a:cubicBezTo>
                  <a:pt x="1167" y="4380"/>
                  <a:pt x="1118" y="4496"/>
                  <a:pt x="1058" y="4623"/>
                </a:cubicBezTo>
                <a:cubicBezTo>
                  <a:pt x="997" y="4751"/>
                  <a:pt x="947" y="4871"/>
                  <a:pt x="947" y="4892"/>
                </a:cubicBezTo>
                <a:cubicBezTo>
                  <a:pt x="947" y="4913"/>
                  <a:pt x="926" y="4972"/>
                  <a:pt x="901" y="5024"/>
                </a:cubicBezTo>
                <a:cubicBezTo>
                  <a:pt x="858" y="5113"/>
                  <a:pt x="842" y="5153"/>
                  <a:pt x="773" y="5334"/>
                </a:cubicBezTo>
                <a:cubicBezTo>
                  <a:pt x="758" y="5373"/>
                  <a:pt x="736" y="5425"/>
                  <a:pt x="724" y="5450"/>
                </a:cubicBezTo>
                <a:cubicBezTo>
                  <a:pt x="713" y="5475"/>
                  <a:pt x="703" y="5522"/>
                  <a:pt x="702" y="5554"/>
                </a:cubicBezTo>
                <a:cubicBezTo>
                  <a:pt x="702" y="5586"/>
                  <a:pt x="680" y="5648"/>
                  <a:pt x="654" y="5691"/>
                </a:cubicBezTo>
                <a:cubicBezTo>
                  <a:pt x="627" y="5734"/>
                  <a:pt x="605" y="5800"/>
                  <a:pt x="605" y="5838"/>
                </a:cubicBezTo>
                <a:cubicBezTo>
                  <a:pt x="605" y="5877"/>
                  <a:pt x="594" y="5916"/>
                  <a:pt x="581" y="5925"/>
                </a:cubicBezTo>
                <a:cubicBezTo>
                  <a:pt x="567" y="5934"/>
                  <a:pt x="556" y="5973"/>
                  <a:pt x="556" y="6012"/>
                </a:cubicBezTo>
                <a:cubicBezTo>
                  <a:pt x="556" y="6051"/>
                  <a:pt x="534" y="6128"/>
                  <a:pt x="507" y="6184"/>
                </a:cubicBezTo>
                <a:cubicBezTo>
                  <a:pt x="480" y="6240"/>
                  <a:pt x="458" y="6314"/>
                  <a:pt x="458" y="6346"/>
                </a:cubicBezTo>
                <a:cubicBezTo>
                  <a:pt x="458" y="6415"/>
                  <a:pt x="368" y="6789"/>
                  <a:pt x="337" y="6849"/>
                </a:cubicBezTo>
                <a:cubicBezTo>
                  <a:pt x="326" y="6872"/>
                  <a:pt x="308" y="6972"/>
                  <a:pt x="298" y="7071"/>
                </a:cubicBezTo>
                <a:cubicBezTo>
                  <a:pt x="289" y="7169"/>
                  <a:pt x="272" y="7263"/>
                  <a:pt x="260" y="7279"/>
                </a:cubicBezTo>
                <a:cubicBezTo>
                  <a:pt x="249" y="7294"/>
                  <a:pt x="227" y="7400"/>
                  <a:pt x="213" y="7513"/>
                </a:cubicBezTo>
                <a:cubicBezTo>
                  <a:pt x="199" y="7626"/>
                  <a:pt x="177" y="7769"/>
                  <a:pt x="164" y="7830"/>
                </a:cubicBezTo>
                <a:cubicBezTo>
                  <a:pt x="151" y="7891"/>
                  <a:pt x="141" y="8008"/>
                  <a:pt x="141" y="8091"/>
                </a:cubicBezTo>
                <a:cubicBezTo>
                  <a:pt x="141" y="8176"/>
                  <a:pt x="127" y="8255"/>
                  <a:pt x="110" y="8273"/>
                </a:cubicBezTo>
                <a:cubicBezTo>
                  <a:pt x="45" y="8341"/>
                  <a:pt x="13" y="9282"/>
                  <a:pt x="3" y="11368"/>
                </a:cubicBezTo>
                <a:cubicBezTo>
                  <a:pt x="-3" y="12532"/>
                  <a:pt x="2" y="13419"/>
                  <a:pt x="15" y="13435"/>
                </a:cubicBezTo>
                <a:cubicBezTo>
                  <a:pt x="27" y="13451"/>
                  <a:pt x="44" y="13815"/>
                  <a:pt x="54" y="14244"/>
                </a:cubicBezTo>
                <a:cubicBezTo>
                  <a:pt x="67" y="14837"/>
                  <a:pt x="79" y="15042"/>
                  <a:pt x="105" y="15099"/>
                </a:cubicBezTo>
                <a:cubicBezTo>
                  <a:pt x="124" y="15141"/>
                  <a:pt x="141" y="15249"/>
                  <a:pt x="141" y="15340"/>
                </a:cubicBezTo>
                <a:cubicBezTo>
                  <a:pt x="141" y="15431"/>
                  <a:pt x="151" y="15526"/>
                  <a:pt x="163" y="15551"/>
                </a:cubicBezTo>
                <a:cubicBezTo>
                  <a:pt x="175" y="15576"/>
                  <a:pt x="196" y="15694"/>
                  <a:pt x="211" y="15814"/>
                </a:cubicBezTo>
                <a:cubicBezTo>
                  <a:pt x="225" y="15934"/>
                  <a:pt x="249" y="16046"/>
                  <a:pt x="262" y="16063"/>
                </a:cubicBezTo>
                <a:cubicBezTo>
                  <a:pt x="276" y="16081"/>
                  <a:pt x="294" y="16153"/>
                  <a:pt x="303" y="16223"/>
                </a:cubicBezTo>
                <a:cubicBezTo>
                  <a:pt x="312" y="16293"/>
                  <a:pt x="347" y="16414"/>
                  <a:pt x="381" y="16493"/>
                </a:cubicBezTo>
                <a:cubicBezTo>
                  <a:pt x="414" y="16571"/>
                  <a:pt x="446" y="16659"/>
                  <a:pt x="451" y="16687"/>
                </a:cubicBezTo>
                <a:cubicBezTo>
                  <a:pt x="455" y="16715"/>
                  <a:pt x="481" y="16777"/>
                  <a:pt x="508" y="16825"/>
                </a:cubicBezTo>
                <a:cubicBezTo>
                  <a:pt x="534" y="16873"/>
                  <a:pt x="556" y="16925"/>
                  <a:pt x="556" y="16940"/>
                </a:cubicBezTo>
                <a:cubicBezTo>
                  <a:pt x="556" y="16955"/>
                  <a:pt x="589" y="17011"/>
                  <a:pt x="630" y="17065"/>
                </a:cubicBezTo>
                <a:cubicBezTo>
                  <a:pt x="670" y="17119"/>
                  <a:pt x="702" y="17181"/>
                  <a:pt x="702" y="17202"/>
                </a:cubicBezTo>
                <a:cubicBezTo>
                  <a:pt x="702" y="17223"/>
                  <a:pt x="783" y="17321"/>
                  <a:pt x="880" y="17420"/>
                </a:cubicBezTo>
                <a:cubicBezTo>
                  <a:pt x="978" y="17519"/>
                  <a:pt x="1106" y="17657"/>
                  <a:pt x="1166" y="17725"/>
                </a:cubicBezTo>
                <a:cubicBezTo>
                  <a:pt x="1226" y="17793"/>
                  <a:pt x="1306" y="17866"/>
                  <a:pt x="1344" y="17887"/>
                </a:cubicBezTo>
                <a:cubicBezTo>
                  <a:pt x="1381" y="17907"/>
                  <a:pt x="1412" y="17935"/>
                  <a:pt x="1412" y="17949"/>
                </a:cubicBezTo>
                <a:cubicBezTo>
                  <a:pt x="1412" y="17990"/>
                  <a:pt x="1561" y="18235"/>
                  <a:pt x="1586" y="18235"/>
                </a:cubicBezTo>
                <a:cubicBezTo>
                  <a:pt x="1598" y="18235"/>
                  <a:pt x="1653" y="18265"/>
                  <a:pt x="1707" y="18301"/>
                </a:cubicBezTo>
                <a:lnTo>
                  <a:pt x="1806" y="18367"/>
                </a:lnTo>
                <a:lnTo>
                  <a:pt x="1731" y="18458"/>
                </a:lnTo>
                <a:cubicBezTo>
                  <a:pt x="1672" y="18530"/>
                  <a:pt x="1656" y="18572"/>
                  <a:pt x="1656" y="18661"/>
                </a:cubicBezTo>
                <a:cubicBezTo>
                  <a:pt x="1656" y="18847"/>
                  <a:pt x="1759" y="19013"/>
                  <a:pt x="1934" y="19112"/>
                </a:cubicBezTo>
                <a:lnTo>
                  <a:pt x="2060" y="19184"/>
                </a:lnTo>
                <a:lnTo>
                  <a:pt x="2647" y="19181"/>
                </a:lnTo>
                <a:cubicBezTo>
                  <a:pt x="3229" y="19179"/>
                  <a:pt x="3235" y="19178"/>
                  <a:pt x="3375" y="19110"/>
                </a:cubicBezTo>
                <a:cubicBezTo>
                  <a:pt x="3453" y="19072"/>
                  <a:pt x="3526" y="19041"/>
                  <a:pt x="3537" y="19041"/>
                </a:cubicBezTo>
                <a:cubicBezTo>
                  <a:pt x="3548" y="19041"/>
                  <a:pt x="3592" y="18965"/>
                  <a:pt x="3635" y="18872"/>
                </a:cubicBezTo>
                <a:cubicBezTo>
                  <a:pt x="3697" y="18739"/>
                  <a:pt x="3725" y="18703"/>
                  <a:pt x="3768" y="18703"/>
                </a:cubicBezTo>
                <a:cubicBezTo>
                  <a:pt x="3798" y="18703"/>
                  <a:pt x="3833" y="18713"/>
                  <a:pt x="3846" y="18725"/>
                </a:cubicBezTo>
                <a:cubicBezTo>
                  <a:pt x="3859" y="18737"/>
                  <a:pt x="3935" y="18761"/>
                  <a:pt x="4016" y="18780"/>
                </a:cubicBezTo>
                <a:cubicBezTo>
                  <a:pt x="4097" y="18798"/>
                  <a:pt x="4206" y="18835"/>
                  <a:pt x="4259" y="18862"/>
                </a:cubicBezTo>
                <a:cubicBezTo>
                  <a:pt x="4312" y="18889"/>
                  <a:pt x="4382" y="18911"/>
                  <a:pt x="4414" y="18911"/>
                </a:cubicBezTo>
                <a:cubicBezTo>
                  <a:pt x="4447" y="18911"/>
                  <a:pt x="4514" y="18930"/>
                  <a:pt x="4563" y="18953"/>
                </a:cubicBezTo>
                <a:cubicBezTo>
                  <a:pt x="4612" y="18976"/>
                  <a:pt x="4674" y="19004"/>
                  <a:pt x="4701" y="19016"/>
                </a:cubicBezTo>
                <a:cubicBezTo>
                  <a:pt x="4728" y="19028"/>
                  <a:pt x="4810" y="19044"/>
                  <a:pt x="4884" y="19052"/>
                </a:cubicBezTo>
                <a:cubicBezTo>
                  <a:pt x="5113" y="19076"/>
                  <a:pt x="5212" y="19098"/>
                  <a:pt x="5268" y="19137"/>
                </a:cubicBezTo>
                <a:cubicBezTo>
                  <a:pt x="5297" y="19157"/>
                  <a:pt x="5335" y="19172"/>
                  <a:pt x="5353" y="19168"/>
                </a:cubicBezTo>
                <a:cubicBezTo>
                  <a:pt x="5371" y="19165"/>
                  <a:pt x="5402" y="19169"/>
                  <a:pt x="5422" y="19178"/>
                </a:cubicBezTo>
                <a:cubicBezTo>
                  <a:pt x="5457" y="19192"/>
                  <a:pt x="5489" y="19200"/>
                  <a:pt x="5655" y="19237"/>
                </a:cubicBezTo>
                <a:cubicBezTo>
                  <a:pt x="5695" y="19246"/>
                  <a:pt x="5750" y="19262"/>
                  <a:pt x="5777" y="19274"/>
                </a:cubicBezTo>
                <a:cubicBezTo>
                  <a:pt x="5804" y="19286"/>
                  <a:pt x="5892" y="19309"/>
                  <a:pt x="5972" y="19326"/>
                </a:cubicBezTo>
                <a:cubicBezTo>
                  <a:pt x="6053" y="19344"/>
                  <a:pt x="6138" y="19368"/>
                  <a:pt x="6161" y="19381"/>
                </a:cubicBezTo>
                <a:cubicBezTo>
                  <a:pt x="6185" y="19394"/>
                  <a:pt x="6229" y="19405"/>
                  <a:pt x="6260" y="19405"/>
                </a:cubicBezTo>
                <a:cubicBezTo>
                  <a:pt x="6320" y="19406"/>
                  <a:pt x="6487" y="19462"/>
                  <a:pt x="6514" y="19491"/>
                </a:cubicBezTo>
                <a:cubicBezTo>
                  <a:pt x="6524" y="19501"/>
                  <a:pt x="6561" y="19509"/>
                  <a:pt x="6599" y="19509"/>
                </a:cubicBezTo>
                <a:cubicBezTo>
                  <a:pt x="6636" y="19509"/>
                  <a:pt x="6673" y="19521"/>
                  <a:pt x="6681" y="19535"/>
                </a:cubicBezTo>
                <a:cubicBezTo>
                  <a:pt x="6690" y="19549"/>
                  <a:pt x="6740" y="19561"/>
                  <a:pt x="6792" y="19561"/>
                </a:cubicBezTo>
                <a:cubicBezTo>
                  <a:pt x="6844" y="19561"/>
                  <a:pt x="6893" y="19572"/>
                  <a:pt x="6901" y="19587"/>
                </a:cubicBezTo>
                <a:cubicBezTo>
                  <a:pt x="6910" y="19601"/>
                  <a:pt x="6948" y="19613"/>
                  <a:pt x="6987" y="19613"/>
                </a:cubicBezTo>
                <a:cubicBezTo>
                  <a:pt x="7026" y="19613"/>
                  <a:pt x="7064" y="19624"/>
                  <a:pt x="7073" y="19639"/>
                </a:cubicBezTo>
                <a:cubicBezTo>
                  <a:pt x="7081" y="19653"/>
                  <a:pt x="7114" y="19665"/>
                  <a:pt x="7146" y="19665"/>
                </a:cubicBezTo>
                <a:cubicBezTo>
                  <a:pt x="7199" y="19665"/>
                  <a:pt x="7305" y="19692"/>
                  <a:pt x="7574" y="19773"/>
                </a:cubicBezTo>
                <a:cubicBezTo>
                  <a:pt x="7621" y="19788"/>
                  <a:pt x="7737" y="19810"/>
                  <a:pt x="7831" y="19823"/>
                </a:cubicBezTo>
                <a:cubicBezTo>
                  <a:pt x="7925" y="19836"/>
                  <a:pt x="8030" y="19863"/>
                  <a:pt x="8063" y="19883"/>
                </a:cubicBezTo>
                <a:cubicBezTo>
                  <a:pt x="8097" y="19903"/>
                  <a:pt x="8169" y="19926"/>
                  <a:pt x="8223" y="19934"/>
                </a:cubicBezTo>
                <a:cubicBezTo>
                  <a:pt x="8362" y="19954"/>
                  <a:pt x="8616" y="20020"/>
                  <a:pt x="8654" y="20045"/>
                </a:cubicBezTo>
                <a:cubicBezTo>
                  <a:pt x="8672" y="20057"/>
                  <a:pt x="8780" y="20080"/>
                  <a:pt x="8895" y="20098"/>
                </a:cubicBezTo>
                <a:cubicBezTo>
                  <a:pt x="9009" y="20115"/>
                  <a:pt x="9152" y="20142"/>
                  <a:pt x="9212" y="20158"/>
                </a:cubicBezTo>
                <a:cubicBezTo>
                  <a:pt x="9365" y="20199"/>
                  <a:pt x="9548" y="20237"/>
                  <a:pt x="9673" y="20254"/>
                </a:cubicBezTo>
                <a:cubicBezTo>
                  <a:pt x="9760" y="20266"/>
                  <a:pt x="9800" y="20291"/>
                  <a:pt x="9892" y="20395"/>
                </a:cubicBezTo>
                <a:cubicBezTo>
                  <a:pt x="9954" y="20465"/>
                  <a:pt x="10018" y="20523"/>
                  <a:pt x="10033" y="20523"/>
                </a:cubicBezTo>
                <a:cubicBezTo>
                  <a:pt x="10048" y="20523"/>
                  <a:pt x="10079" y="20544"/>
                  <a:pt x="10100" y="20569"/>
                </a:cubicBezTo>
                <a:cubicBezTo>
                  <a:pt x="10137" y="20612"/>
                  <a:pt x="10134" y="20620"/>
                  <a:pt x="10055" y="20687"/>
                </a:cubicBezTo>
                <a:lnTo>
                  <a:pt x="9971" y="20759"/>
                </a:lnTo>
                <a:lnTo>
                  <a:pt x="9971" y="20987"/>
                </a:lnTo>
                <a:cubicBezTo>
                  <a:pt x="9971" y="21182"/>
                  <a:pt x="9978" y="21223"/>
                  <a:pt x="10019" y="21263"/>
                </a:cubicBezTo>
                <a:cubicBezTo>
                  <a:pt x="10046" y="21288"/>
                  <a:pt x="10073" y="21330"/>
                  <a:pt x="10081" y="21355"/>
                </a:cubicBezTo>
                <a:cubicBezTo>
                  <a:pt x="10102" y="21427"/>
                  <a:pt x="10342" y="21535"/>
                  <a:pt x="10484" y="21537"/>
                </a:cubicBezTo>
                <a:cubicBezTo>
                  <a:pt x="10531" y="21537"/>
                  <a:pt x="10586" y="21549"/>
                  <a:pt x="10606" y="21563"/>
                </a:cubicBezTo>
                <a:cubicBezTo>
                  <a:pt x="10653" y="21595"/>
                  <a:pt x="11449" y="21597"/>
                  <a:pt x="11506" y="21565"/>
                </a:cubicBezTo>
                <a:cubicBezTo>
                  <a:pt x="11529" y="21552"/>
                  <a:pt x="11614" y="21527"/>
                  <a:pt x="11694" y="21510"/>
                </a:cubicBezTo>
                <a:cubicBezTo>
                  <a:pt x="11841" y="21478"/>
                  <a:pt x="11983" y="21401"/>
                  <a:pt x="12050" y="21315"/>
                </a:cubicBezTo>
                <a:cubicBezTo>
                  <a:pt x="12071" y="21288"/>
                  <a:pt x="12091" y="21192"/>
                  <a:pt x="12098" y="21085"/>
                </a:cubicBezTo>
                <a:lnTo>
                  <a:pt x="12111" y="20899"/>
                </a:lnTo>
                <a:lnTo>
                  <a:pt x="12220" y="20905"/>
                </a:lnTo>
                <a:cubicBezTo>
                  <a:pt x="12385" y="20912"/>
                  <a:pt x="12547" y="20942"/>
                  <a:pt x="12579" y="20969"/>
                </a:cubicBezTo>
                <a:cubicBezTo>
                  <a:pt x="12620" y="21004"/>
                  <a:pt x="13965" y="21002"/>
                  <a:pt x="14027" y="20966"/>
                </a:cubicBezTo>
                <a:cubicBezTo>
                  <a:pt x="14053" y="20951"/>
                  <a:pt x="14102" y="20939"/>
                  <a:pt x="14134" y="20939"/>
                </a:cubicBezTo>
                <a:cubicBezTo>
                  <a:pt x="14167" y="20939"/>
                  <a:pt x="14200" y="20931"/>
                  <a:pt x="14210" y="20921"/>
                </a:cubicBezTo>
                <a:cubicBezTo>
                  <a:pt x="14219" y="20910"/>
                  <a:pt x="14257" y="20899"/>
                  <a:pt x="14293" y="20895"/>
                </a:cubicBezTo>
                <a:cubicBezTo>
                  <a:pt x="14409" y="20882"/>
                  <a:pt x="14652" y="20831"/>
                  <a:pt x="14702" y="20809"/>
                </a:cubicBezTo>
                <a:cubicBezTo>
                  <a:pt x="14793" y="20771"/>
                  <a:pt x="14953" y="20731"/>
                  <a:pt x="15016" y="20731"/>
                </a:cubicBezTo>
                <a:cubicBezTo>
                  <a:pt x="15051" y="20731"/>
                  <a:pt x="15085" y="20719"/>
                  <a:pt x="15094" y="20705"/>
                </a:cubicBezTo>
                <a:cubicBezTo>
                  <a:pt x="15102" y="20690"/>
                  <a:pt x="15146" y="20679"/>
                  <a:pt x="15191" y="20679"/>
                </a:cubicBezTo>
                <a:cubicBezTo>
                  <a:pt x="15237" y="20679"/>
                  <a:pt x="15280" y="20668"/>
                  <a:pt x="15288" y="20656"/>
                </a:cubicBezTo>
                <a:cubicBezTo>
                  <a:pt x="15301" y="20633"/>
                  <a:pt x="15357" y="20617"/>
                  <a:pt x="15583" y="20576"/>
                </a:cubicBezTo>
                <a:cubicBezTo>
                  <a:pt x="15650" y="20564"/>
                  <a:pt x="15749" y="20540"/>
                  <a:pt x="15803" y="20523"/>
                </a:cubicBezTo>
                <a:cubicBezTo>
                  <a:pt x="15857" y="20506"/>
                  <a:pt x="15945" y="20485"/>
                  <a:pt x="15999" y="20478"/>
                </a:cubicBezTo>
                <a:cubicBezTo>
                  <a:pt x="16053" y="20471"/>
                  <a:pt x="16107" y="20455"/>
                  <a:pt x="16120" y="20442"/>
                </a:cubicBezTo>
                <a:cubicBezTo>
                  <a:pt x="16132" y="20429"/>
                  <a:pt x="16171" y="20419"/>
                  <a:pt x="16206" y="20419"/>
                </a:cubicBezTo>
                <a:cubicBezTo>
                  <a:pt x="16241" y="20419"/>
                  <a:pt x="16280" y="20409"/>
                  <a:pt x="16293" y="20397"/>
                </a:cubicBezTo>
                <a:cubicBezTo>
                  <a:pt x="16306" y="20385"/>
                  <a:pt x="16397" y="20359"/>
                  <a:pt x="16495" y="20341"/>
                </a:cubicBezTo>
                <a:cubicBezTo>
                  <a:pt x="16593" y="20322"/>
                  <a:pt x="16679" y="20296"/>
                  <a:pt x="16686" y="20284"/>
                </a:cubicBezTo>
                <a:cubicBezTo>
                  <a:pt x="16693" y="20272"/>
                  <a:pt x="16732" y="20263"/>
                  <a:pt x="16772" y="20263"/>
                </a:cubicBezTo>
                <a:cubicBezTo>
                  <a:pt x="16813" y="20263"/>
                  <a:pt x="16864" y="20253"/>
                  <a:pt x="16887" y="20240"/>
                </a:cubicBezTo>
                <a:cubicBezTo>
                  <a:pt x="16925" y="20218"/>
                  <a:pt x="16981" y="20204"/>
                  <a:pt x="17173" y="20167"/>
                </a:cubicBezTo>
                <a:cubicBezTo>
                  <a:pt x="17213" y="20159"/>
                  <a:pt x="17257" y="20143"/>
                  <a:pt x="17270" y="20132"/>
                </a:cubicBezTo>
                <a:cubicBezTo>
                  <a:pt x="17284" y="20121"/>
                  <a:pt x="17361" y="20103"/>
                  <a:pt x="17441" y="20092"/>
                </a:cubicBezTo>
                <a:cubicBezTo>
                  <a:pt x="17522" y="20082"/>
                  <a:pt x="17610" y="20058"/>
                  <a:pt x="17637" y="20040"/>
                </a:cubicBezTo>
                <a:cubicBezTo>
                  <a:pt x="17664" y="20022"/>
                  <a:pt x="17774" y="19988"/>
                  <a:pt x="17882" y="19964"/>
                </a:cubicBezTo>
                <a:cubicBezTo>
                  <a:pt x="17989" y="19941"/>
                  <a:pt x="18115" y="19905"/>
                  <a:pt x="18162" y="19885"/>
                </a:cubicBezTo>
                <a:cubicBezTo>
                  <a:pt x="18210" y="19865"/>
                  <a:pt x="18311" y="19841"/>
                  <a:pt x="18389" y="19832"/>
                </a:cubicBezTo>
                <a:cubicBezTo>
                  <a:pt x="18466" y="19823"/>
                  <a:pt x="18536" y="19805"/>
                  <a:pt x="18543" y="19792"/>
                </a:cubicBezTo>
                <a:cubicBezTo>
                  <a:pt x="18550" y="19779"/>
                  <a:pt x="18587" y="19769"/>
                  <a:pt x="18625" y="19769"/>
                </a:cubicBezTo>
                <a:cubicBezTo>
                  <a:pt x="18662" y="19769"/>
                  <a:pt x="18700" y="19760"/>
                  <a:pt x="18710" y="19750"/>
                </a:cubicBezTo>
                <a:cubicBezTo>
                  <a:pt x="18735" y="19724"/>
                  <a:pt x="18945" y="19667"/>
                  <a:pt x="19023" y="19666"/>
                </a:cubicBezTo>
                <a:cubicBezTo>
                  <a:pt x="19059" y="19665"/>
                  <a:pt x="19095" y="19655"/>
                  <a:pt x="19101" y="19643"/>
                </a:cubicBezTo>
                <a:cubicBezTo>
                  <a:pt x="19108" y="19631"/>
                  <a:pt x="19178" y="19607"/>
                  <a:pt x="19256" y="19589"/>
                </a:cubicBezTo>
                <a:cubicBezTo>
                  <a:pt x="19334" y="19571"/>
                  <a:pt x="19417" y="19546"/>
                  <a:pt x="19440" y="19533"/>
                </a:cubicBezTo>
                <a:cubicBezTo>
                  <a:pt x="19464" y="19520"/>
                  <a:pt x="19498" y="19509"/>
                  <a:pt x="19516" y="19509"/>
                </a:cubicBezTo>
                <a:cubicBezTo>
                  <a:pt x="19534" y="19509"/>
                  <a:pt x="19586" y="19489"/>
                  <a:pt x="19632" y="19464"/>
                </a:cubicBezTo>
                <a:cubicBezTo>
                  <a:pt x="19678" y="19440"/>
                  <a:pt x="19729" y="19417"/>
                  <a:pt x="19745" y="19414"/>
                </a:cubicBezTo>
                <a:cubicBezTo>
                  <a:pt x="19794" y="19406"/>
                  <a:pt x="19905" y="19305"/>
                  <a:pt x="19992" y="19190"/>
                </a:cubicBezTo>
                <a:cubicBezTo>
                  <a:pt x="20037" y="19130"/>
                  <a:pt x="20116" y="19058"/>
                  <a:pt x="20168" y="19029"/>
                </a:cubicBezTo>
                <a:cubicBezTo>
                  <a:pt x="20278" y="18968"/>
                  <a:pt x="20583" y="18662"/>
                  <a:pt x="20687" y="18508"/>
                </a:cubicBezTo>
                <a:cubicBezTo>
                  <a:pt x="20792" y="18353"/>
                  <a:pt x="20984" y="18054"/>
                  <a:pt x="21014" y="17998"/>
                </a:cubicBezTo>
                <a:cubicBezTo>
                  <a:pt x="21029" y="17971"/>
                  <a:pt x="21059" y="17927"/>
                  <a:pt x="21083" y="17899"/>
                </a:cubicBezTo>
                <a:cubicBezTo>
                  <a:pt x="21140" y="17832"/>
                  <a:pt x="21316" y="17453"/>
                  <a:pt x="21317" y="17395"/>
                </a:cubicBezTo>
                <a:cubicBezTo>
                  <a:pt x="21317" y="17370"/>
                  <a:pt x="21332" y="17323"/>
                  <a:pt x="21351" y="17292"/>
                </a:cubicBezTo>
                <a:cubicBezTo>
                  <a:pt x="21386" y="17235"/>
                  <a:pt x="21432" y="17007"/>
                  <a:pt x="21455" y="16779"/>
                </a:cubicBezTo>
                <a:cubicBezTo>
                  <a:pt x="21461" y="16715"/>
                  <a:pt x="21476" y="16639"/>
                  <a:pt x="21489" y="16610"/>
                </a:cubicBezTo>
                <a:cubicBezTo>
                  <a:pt x="21511" y="16558"/>
                  <a:pt x="21528" y="16330"/>
                  <a:pt x="21550" y="15752"/>
                </a:cubicBezTo>
                <a:cubicBezTo>
                  <a:pt x="21557" y="15581"/>
                  <a:pt x="21573" y="15417"/>
                  <a:pt x="21586" y="15388"/>
                </a:cubicBezTo>
                <a:cubicBezTo>
                  <a:pt x="21590" y="15379"/>
                  <a:pt x="21593" y="15322"/>
                  <a:pt x="21597" y="15293"/>
                </a:cubicBezTo>
                <a:lnTo>
                  <a:pt x="21597" y="9955"/>
                </a:lnTo>
                <a:cubicBezTo>
                  <a:pt x="21587" y="9818"/>
                  <a:pt x="21577" y="9685"/>
                  <a:pt x="21562" y="9539"/>
                </a:cubicBezTo>
                <a:cubicBezTo>
                  <a:pt x="21548" y="9396"/>
                  <a:pt x="21530" y="9196"/>
                  <a:pt x="21523" y="9096"/>
                </a:cubicBezTo>
                <a:cubicBezTo>
                  <a:pt x="21516" y="8996"/>
                  <a:pt x="21501" y="8891"/>
                  <a:pt x="21489" y="8862"/>
                </a:cubicBezTo>
                <a:cubicBezTo>
                  <a:pt x="21463" y="8800"/>
                  <a:pt x="21448" y="8725"/>
                  <a:pt x="21404" y="8437"/>
                </a:cubicBezTo>
                <a:cubicBezTo>
                  <a:pt x="21385" y="8318"/>
                  <a:pt x="21358" y="8207"/>
                  <a:pt x="21344" y="8191"/>
                </a:cubicBezTo>
                <a:cubicBezTo>
                  <a:pt x="21329" y="8176"/>
                  <a:pt x="21317" y="8137"/>
                  <a:pt x="21317" y="8105"/>
                </a:cubicBezTo>
                <a:cubicBezTo>
                  <a:pt x="21317" y="8024"/>
                  <a:pt x="21253" y="7769"/>
                  <a:pt x="21209" y="7675"/>
                </a:cubicBezTo>
                <a:cubicBezTo>
                  <a:pt x="21188" y="7631"/>
                  <a:pt x="21164" y="7554"/>
                  <a:pt x="21155" y="7502"/>
                </a:cubicBezTo>
                <a:cubicBezTo>
                  <a:pt x="21147" y="7449"/>
                  <a:pt x="21122" y="7371"/>
                  <a:pt x="21101" y="7329"/>
                </a:cubicBezTo>
                <a:cubicBezTo>
                  <a:pt x="21080" y="7286"/>
                  <a:pt x="21060" y="7230"/>
                  <a:pt x="21056" y="7204"/>
                </a:cubicBezTo>
                <a:cubicBezTo>
                  <a:pt x="21052" y="7178"/>
                  <a:pt x="21004" y="7038"/>
                  <a:pt x="20950" y="6893"/>
                </a:cubicBezTo>
                <a:cubicBezTo>
                  <a:pt x="20897" y="6748"/>
                  <a:pt x="20853" y="6619"/>
                  <a:pt x="20853" y="6606"/>
                </a:cubicBezTo>
                <a:cubicBezTo>
                  <a:pt x="20853" y="6593"/>
                  <a:pt x="20830" y="6549"/>
                  <a:pt x="20802" y="6507"/>
                </a:cubicBezTo>
                <a:cubicBezTo>
                  <a:pt x="20774" y="6466"/>
                  <a:pt x="20758" y="6432"/>
                  <a:pt x="20766" y="6432"/>
                </a:cubicBezTo>
                <a:cubicBezTo>
                  <a:pt x="20775" y="6432"/>
                  <a:pt x="20766" y="6400"/>
                  <a:pt x="20747" y="6360"/>
                </a:cubicBezTo>
                <a:cubicBezTo>
                  <a:pt x="20727" y="6321"/>
                  <a:pt x="20699" y="6257"/>
                  <a:pt x="20684" y="6217"/>
                </a:cubicBezTo>
                <a:cubicBezTo>
                  <a:pt x="20627" y="6067"/>
                  <a:pt x="20596" y="6000"/>
                  <a:pt x="20555" y="5935"/>
                </a:cubicBezTo>
                <a:cubicBezTo>
                  <a:pt x="20531" y="5897"/>
                  <a:pt x="20519" y="5859"/>
                  <a:pt x="20527" y="5850"/>
                </a:cubicBezTo>
                <a:cubicBezTo>
                  <a:pt x="20536" y="5841"/>
                  <a:pt x="20531" y="5834"/>
                  <a:pt x="20517" y="5834"/>
                </a:cubicBezTo>
                <a:cubicBezTo>
                  <a:pt x="20503" y="5834"/>
                  <a:pt x="20444" y="5731"/>
                  <a:pt x="20385" y="5606"/>
                </a:cubicBezTo>
                <a:cubicBezTo>
                  <a:pt x="20326" y="5481"/>
                  <a:pt x="20231" y="5317"/>
                  <a:pt x="20174" y="5243"/>
                </a:cubicBezTo>
                <a:cubicBezTo>
                  <a:pt x="20117" y="5168"/>
                  <a:pt x="20070" y="5096"/>
                  <a:pt x="20070" y="5082"/>
                </a:cubicBezTo>
                <a:cubicBezTo>
                  <a:pt x="20070" y="5051"/>
                  <a:pt x="19851" y="4846"/>
                  <a:pt x="19818" y="4846"/>
                </a:cubicBezTo>
                <a:cubicBezTo>
                  <a:pt x="19805" y="4846"/>
                  <a:pt x="19754" y="4815"/>
                  <a:pt x="19707" y="4776"/>
                </a:cubicBezTo>
                <a:cubicBezTo>
                  <a:pt x="19627" y="4711"/>
                  <a:pt x="19521" y="4651"/>
                  <a:pt x="19275" y="4533"/>
                </a:cubicBezTo>
                <a:cubicBezTo>
                  <a:pt x="19222" y="4507"/>
                  <a:pt x="19040" y="4415"/>
                  <a:pt x="18871" y="4327"/>
                </a:cubicBezTo>
                <a:cubicBezTo>
                  <a:pt x="18638" y="4206"/>
                  <a:pt x="18525" y="4162"/>
                  <a:pt x="18395" y="4143"/>
                </a:cubicBezTo>
                <a:cubicBezTo>
                  <a:pt x="18300" y="4130"/>
                  <a:pt x="18164" y="4108"/>
                  <a:pt x="18090" y="4094"/>
                </a:cubicBezTo>
                <a:cubicBezTo>
                  <a:pt x="18016" y="4080"/>
                  <a:pt x="17898" y="4058"/>
                  <a:pt x="17828" y="4046"/>
                </a:cubicBezTo>
                <a:cubicBezTo>
                  <a:pt x="17636" y="4012"/>
                  <a:pt x="17440" y="3851"/>
                  <a:pt x="17332" y="3637"/>
                </a:cubicBezTo>
                <a:cubicBezTo>
                  <a:pt x="17303" y="3580"/>
                  <a:pt x="17258" y="3498"/>
                  <a:pt x="17232" y="3455"/>
                </a:cubicBezTo>
                <a:cubicBezTo>
                  <a:pt x="17176" y="3363"/>
                  <a:pt x="17175" y="3358"/>
                  <a:pt x="17134" y="3208"/>
                </a:cubicBezTo>
                <a:cubicBezTo>
                  <a:pt x="17066" y="2952"/>
                  <a:pt x="16860" y="2662"/>
                  <a:pt x="16747" y="2662"/>
                </a:cubicBezTo>
                <a:cubicBezTo>
                  <a:pt x="16722" y="2662"/>
                  <a:pt x="16690" y="2647"/>
                  <a:pt x="16675" y="2628"/>
                </a:cubicBezTo>
                <a:cubicBezTo>
                  <a:pt x="16658" y="2607"/>
                  <a:pt x="16647" y="2346"/>
                  <a:pt x="16642" y="1899"/>
                </a:cubicBezTo>
                <a:lnTo>
                  <a:pt x="16634" y="1202"/>
                </a:lnTo>
                <a:lnTo>
                  <a:pt x="16532" y="1100"/>
                </a:lnTo>
                <a:cubicBezTo>
                  <a:pt x="16464" y="1033"/>
                  <a:pt x="16405" y="998"/>
                  <a:pt x="16360" y="997"/>
                </a:cubicBezTo>
                <a:cubicBezTo>
                  <a:pt x="16323" y="997"/>
                  <a:pt x="16270" y="979"/>
                  <a:pt x="16244" y="958"/>
                </a:cubicBezTo>
                <a:cubicBezTo>
                  <a:pt x="16210" y="931"/>
                  <a:pt x="16130" y="920"/>
                  <a:pt x="15956" y="920"/>
                </a:cubicBezTo>
                <a:lnTo>
                  <a:pt x="15714" y="920"/>
                </a:lnTo>
                <a:lnTo>
                  <a:pt x="15575" y="780"/>
                </a:lnTo>
                <a:cubicBezTo>
                  <a:pt x="15342" y="545"/>
                  <a:pt x="15303" y="530"/>
                  <a:pt x="14923" y="530"/>
                </a:cubicBezTo>
                <a:cubicBezTo>
                  <a:pt x="14731" y="530"/>
                  <a:pt x="14589" y="541"/>
                  <a:pt x="14580" y="556"/>
                </a:cubicBezTo>
                <a:cubicBezTo>
                  <a:pt x="14572" y="570"/>
                  <a:pt x="14548" y="582"/>
                  <a:pt x="14527" y="582"/>
                </a:cubicBezTo>
                <a:cubicBezTo>
                  <a:pt x="14506" y="582"/>
                  <a:pt x="14428" y="642"/>
                  <a:pt x="14353" y="715"/>
                </a:cubicBezTo>
                <a:cubicBezTo>
                  <a:pt x="14222" y="842"/>
                  <a:pt x="14213" y="846"/>
                  <a:pt x="14105" y="831"/>
                </a:cubicBezTo>
                <a:cubicBezTo>
                  <a:pt x="13954" y="811"/>
                  <a:pt x="13949" y="811"/>
                  <a:pt x="13710" y="836"/>
                </a:cubicBezTo>
                <a:cubicBezTo>
                  <a:pt x="13595" y="849"/>
                  <a:pt x="13488" y="867"/>
                  <a:pt x="13472" y="878"/>
                </a:cubicBezTo>
                <a:cubicBezTo>
                  <a:pt x="13456" y="888"/>
                  <a:pt x="13413" y="876"/>
                  <a:pt x="13376" y="849"/>
                </a:cubicBezTo>
                <a:cubicBezTo>
                  <a:pt x="13270" y="773"/>
                  <a:pt x="13096" y="691"/>
                  <a:pt x="13003" y="674"/>
                </a:cubicBezTo>
                <a:cubicBezTo>
                  <a:pt x="12956" y="665"/>
                  <a:pt x="12862" y="647"/>
                  <a:pt x="12795" y="633"/>
                </a:cubicBezTo>
                <a:cubicBezTo>
                  <a:pt x="12728" y="620"/>
                  <a:pt x="12629" y="603"/>
                  <a:pt x="12575" y="594"/>
                </a:cubicBezTo>
                <a:cubicBezTo>
                  <a:pt x="12521" y="586"/>
                  <a:pt x="12455" y="568"/>
                  <a:pt x="12428" y="556"/>
                </a:cubicBezTo>
                <a:cubicBezTo>
                  <a:pt x="12377" y="532"/>
                  <a:pt x="12285" y="514"/>
                  <a:pt x="12098" y="489"/>
                </a:cubicBezTo>
                <a:cubicBezTo>
                  <a:pt x="12037" y="481"/>
                  <a:pt x="11966" y="464"/>
                  <a:pt x="11939" y="451"/>
                </a:cubicBezTo>
                <a:cubicBezTo>
                  <a:pt x="11912" y="439"/>
                  <a:pt x="11835" y="422"/>
                  <a:pt x="11768" y="414"/>
                </a:cubicBezTo>
                <a:cubicBezTo>
                  <a:pt x="11701" y="406"/>
                  <a:pt x="11574" y="388"/>
                  <a:pt x="11487" y="375"/>
                </a:cubicBezTo>
                <a:cubicBezTo>
                  <a:pt x="11399" y="361"/>
                  <a:pt x="11278" y="342"/>
                  <a:pt x="11218" y="333"/>
                </a:cubicBezTo>
                <a:cubicBezTo>
                  <a:pt x="11157" y="324"/>
                  <a:pt x="11097" y="307"/>
                  <a:pt x="11083" y="296"/>
                </a:cubicBezTo>
                <a:cubicBezTo>
                  <a:pt x="11070" y="285"/>
                  <a:pt x="10910" y="269"/>
                  <a:pt x="10729" y="259"/>
                </a:cubicBezTo>
                <a:cubicBezTo>
                  <a:pt x="10524" y="248"/>
                  <a:pt x="10372" y="226"/>
                  <a:pt x="10328" y="203"/>
                </a:cubicBezTo>
                <a:cubicBezTo>
                  <a:pt x="10280" y="178"/>
                  <a:pt x="10172" y="166"/>
                  <a:pt x="9998" y="165"/>
                </a:cubicBezTo>
                <a:cubicBezTo>
                  <a:pt x="9855" y="165"/>
                  <a:pt x="9694" y="154"/>
                  <a:pt x="9640" y="140"/>
                </a:cubicBezTo>
                <a:cubicBezTo>
                  <a:pt x="9587" y="126"/>
                  <a:pt x="9328" y="107"/>
                  <a:pt x="9066" y="99"/>
                </a:cubicBezTo>
                <a:cubicBezTo>
                  <a:pt x="8735" y="89"/>
                  <a:pt x="8558" y="72"/>
                  <a:pt x="8486" y="45"/>
                </a:cubicBezTo>
                <a:cubicBezTo>
                  <a:pt x="8400" y="12"/>
                  <a:pt x="8181" y="5"/>
                  <a:pt x="7176" y="1"/>
                </a:cubicBezTo>
                <a:close/>
                <a:moveTo>
                  <a:pt x="7672" y="1446"/>
                </a:moveTo>
                <a:cubicBezTo>
                  <a:pt x="7830" y="1442"/>
                  <a:pt x="7975" y="1450"/>
                  <a:pt x="8002" y="1465"/>
                </a:cubicBezTo>
                <a:cubicBezTo>
                  <a:pt x="8029" y="1479"/>
                  <a:pt x="8194" y="1496"/>
                  <a:pt x="8369" y="1503"/>
                </a:cubicBezTo>
                <a:cubicBezTo>
                  <a:pt x="8544" y="1509"/>
                  <a:pt x="8786" y="1527"/>
                  <a:pt x="8907" y="1542"/>
                </a:cubicBezTo>
                <a:cubicBezTo>
                  <a:pt x="9255" y="1585"/>
                  <a:pt x="9563" y="1618"/>
                  <a:pt x="9958" y="1655"/>
                </a:cubicBezTo>
                <a:cubicBezTo>
                  <a:pt x="10160" y="1674"/>
                  <a:pt x="10347" y="1702"/>
                  <a:pt x="10374" y="1718"/>
                </a:cubicBezTo>
                <a:cubicBezTo>
                  <a:pt x="10413" y="1741"/>
                  <a:pt x="10945" y="1798"/>
                  <a:pt x="10998" y="1785"/>
                </a:cubicBezTo>
                <a:cubicBezTo>
                  <a:pt x="11005" y="1783"/>
                  <a:pt x="11038" y="1803"/>
                  <a:pt x="11070" y="1829"/>
                </a:cubicBezTo>
                <a:cubicBezTo>
                  <a:pt x="11129" y="1876"/>
                  <a:pt x="11130" y="1883"/>
                  <a:pt x="11125" y="2231"/>
                </a:cubicBezTo>
                <a:cubicBezTo>
                  <a:pt x="11121" y="2507"/>
                  <a:pt x="11111" y="2600"/>
                  <a:pt x="11080" y="2650"/>
                </a:cubicBezTo>
                <a:cubicBezTo>
                  <a:pt x="11040" y="2716"/>
                  <a:pt x="10918" y="2740"/>
                  <a:pt x="10888" y="2688"/>
                </a:cubicBezTo>
                <a:cubicBezTo>
                  <a:pt x="10880" y="2673"/>
                  <a:pt x="10815" y="2662"/>
                  <a:pt x="10744" y="2662"/>
                </a:cubicBezTo>
                <a:cubicBezTo>
                  <a:pt x="10674" y="2662"/>
                  <a:pt x="10606" y="2651"/>
                  <a:pt x="10593" y="2637"/>
                </a:cubicBezTo>
                <a:cubicBezTo>
                  <a:pt x="10566" y="2609"/>
                  <a:pt x="10173" y="2588"/>
                  <a:pt x="9261" y="2569"/>
                </a:cubicBezTo>
                <a:cubicBezTo>
                  <a:pt x="8903" y="2561"/>
                  <a:pt x="8603" y="2544"/>
                  <a:pt x="8590" y="2531"/>
                </a:cubicBezTo>
                <a:cubicBezTo>
                  <a:pt x="8577" y="2517"/>
                  <a:pt x="8349" y="2506"/>
                  <a:pt x="8062" y="2506"/>
                </a:cubicBezTo>
                <a:cubicBezTo>
                  <a:pt x="7605" y="2506"/>
                  <a:pt x="7551" y="2501"/>
                  <a:pt x="7498" y="2457"/>
                </a:cubicBezTo>
                <a:cubicBezTo>
                  <a:pt x="7404" y="2378"/>
                  <a:pt x="7376" y="2222"/>
                  <a:pt x="7384" y="1817"/>
                </a:cubicBezTo>
                <a:lnTo>
                  <a:pt x="7391" y="1453"/>
                </a:lnTo>
                <a:lnTo>
                  <a:pt x="7672" y="1446"/>
                </a:lnTo>
                <a:close/>
              </a:path>
            </a:pathLst>
          </a:custGeom>
        </p:spPr>
      </p:pic>
      <p:sp>
        <p:nvSpPr>
          <p:cNvPr id="161" name="GENERAT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GENERATOR</a:t>
            </a:r>
          </a:p>
        </p:txBody>
      </p:sp>
      <p:sp>
        <p:nvSpPr>
          <p:cNvPr id="162" name="Closed frame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Closed frame</a:t>
            </a:r>
          </a:p>
          <a:p>
            <a:pPr/>
            <a:r>
              <a:t>120V</a:t>
            </a:r>
          </a:p>
          <a:p>
            <a:pPr/>
            <a:r>
              <a:t>2200 Watts</a:t>
            </a:r>
          </a:p>
          <a:p>
            <a:pPr/>
            <a:r>
              <a:t>(Available up to about 5000 watts)</a:t>
            </a:r>
          </a:p>
        </p:txBody>
      </p:sp>
      <p:sp>
        <p:nvSpPr>
          <p:cNvPr id="163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45" name="“Anti Murder Screwdriver”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“Anti Murder Screwdriver”</a:t>
            </a:r>
          </a:p>
          <a:p>
            <a:pPr/>
            <a:r>
              <a:t>When you’ve got the generator turned off for maintenance, put a screwdriver through the lock latch of the control panel.</a:t>
            </a:r>
          </a:p>
          <a:p>
            <a:pPr/>
            <a:r>
              <a:t>If you see that screwdriver there, do not turn on the generator and murder your fellow electrician. </a:t>
            </a:r>
          </a:p>
        </p:txBody>
      </p:sp>
      <p:sp>
        <p:nvSpPr>
          <p:cNvPr id="6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47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291" t="10980" r="786" b="10316"/>
          <a:stretch>
            <a:fillRect/>
          </a:stretch>
        </p:blipFill>
        <p:spPr>
          <a:xfrm>
            <a:off x="12105688" y="1178808"/>
            <a:ext cx="11855265" cy="9528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571" fill="norm" stroke="1" extrusionOk="0">
                <a:moveTo>
                  <a:pt x="8932" y="0"/>
                </a:moveTo>
                <a:cubicBezTo>
                  <a:pt x="8768" y="0"/>
                  <a:pt x="8727" y="15"/>
                  <a:pt x="8615" y="44"/>
                </a:cubicBezTo>
                <a:cubicBezTo>
                  <a:pt x="8374" y="107"/>
                  <a:pt x="6405" y="151"/>
                  <a:pt x="3642" y="157"/>
                </a:cubicBezTo>
                <a:cubicBezTo>
                  <a:pt x="2160" y="161"/>
                  <a:pt x="1533" y="175"/>
                  <a:pt x="1445" y="208"/>
                </a:cubicBezTo>
                <a:cubicBezTo>
                  <a:pt x="1349" y="243"/>
                  <a:pt x="1284" y="242"/>
                  <a:pt x="1153" y="202"/>
                </a:cubicBezTo>
                <a:cubicBezTo>
                  <a:pt x="1059" y="174"/>
                  <a:pt x="930" y="164"/>
                  <a:pt x="862" y="178"/>
                </a:cubicBezTo>
                <a:cubicBezTo>
                  <a:pt x="794" y="192"/>
                  <a:pt x="596" y="217"/>
                  <a:pt x="420" y="233"/>
                </a:cubicBezTo>
                <a:cubicBezTo>
                  <a:pt x="218" y="252"/>
                  <a:pt x="81" y="284"/>
                  <a:pt x="46" y="320"/>
                </a:cubicBezTo>
                <a:cubicBezTo>
                  <a:pt x="-5" y="372"/>
                  <a:pt x="-8" y="441"/>
                  <a:pt x="12" y="1141"/>
                </a:cubicBezTo>
                <a:cubicBezTo>
                  <a:pt x="23" y="1561"/>
                  <a:pt x="41" y="3384"/>
                  <a:pt x="51" y="5193"/>
                </a:cubicBezTo>
                <a:cubicBezTo>
                  <a:pt x="61" y="7018"/>
                  <a:pt x="81" y="8512"/>
                  <a:pt x="97" y="8548"/>
                </a:cubicBezTo>
                <a:cubicBezTo>
                  <a:pt x="113" y="8586"/>
                  <a:pt x="125" y="9830"/>
                  <a:pt x="125" y="11411"/>
                </a:cubicBezTo>
                <a:cubicBezTo>
                  <a:pt x="125" y="13930"/>
                  <a:pt x="120" y="14220"/>
                  <a:pt x="73" y="14336"/>
                </a:cubicBezTo>
                <a:cubicBezTo>
                  <a:pt x="44" y="14407"/>
                  <a:pt x="20" y="14520"/>
                  <a:pt x="19" y="14587"/>
                </a:cubicBezTo>
                <a:cubicBezTo>
                  <a:pt x="18" y="14654"/>
                  <a:pt x="20" y="15828"/>
                  <a:pt x="24" y="17197"/>
                </a:cubicBezTo>
                <a:lnTo>
                  <a:pt x="30" y="19686"/>
                </a:lnTo>
                <a:lnTo>
                  <a:pt x="196" y="19963"/>
                </a:lnTo>
                <a:cubicBezTo>
                  <a:pt x="445" y="20382"/>
                  <a:pt x="453" y="20387"/>
                  <a:pt x="1070" y="20382"/>
                </a:cubicBezTo>
                <a:cubicBezTo>
                  <a:pt x="1361" y="20380"/>
                  <a:pt x="1659" y="20357"/>
                  <a:pt x="1747" y="20330"/>
                </a:cubicBezTo>
                <a:cubicBezTo>
                  <a:pt x="2006" y="20251"/>
                  <a:pt x="2109" y="20237"/>
                  <a:pt x="2150" y="20278"/>
                </a:cubicBezTo>
                <a:cubicBezTo>
                  <a:pt x="2171" y="20299"/>
                  <a:pt x="2436" y="20338"/>
                  <a:pt x="2739" y="20364"/>
                </a:cubicBezTo>
                <a:cubicBezTo>
                  <a:pt x="3043" y="20390"/>
                  <a:pt x="3312" y="20423"/>
                  <a:pt x="3338" y="20436"/>
                </a:cubicBezTo>
                <a:cubicBezTo>
                  <a:pt x="3364" y="20449"/>
                  <a:pt x="3633" y="20492"/>
                  <a:pt x="3936" y="20531"/>
                </a:cubicBezTo>
                <a:cubicBezTo>
                  <a:pt x="4240" y="20570"/>
                  <a:pt x="4665" y="20629"/>
                  <a:pt x="4881" y="20661"/>
                </a:cubicBezTo>
                <a:cubicBezTo>
                  <a:pt x="5098" y="20692"/>
                  <a:pt x="5516" y="20746"/>
                  <a:pt x="5811" y="20780"/>
                </a:cubicBezTo>
                <a:cubicBezTo>
                  <a:pt x="6105" y="20814"/>
                  <a:pt x="6375" y="20858"/>
                  <a:pt x="6409" y="20876"/>
                </a:cubicBezTo>
                <a:cubicBezTo>
                  <a:pt x="6444" y="20894"/>
                  <a:pt x="6713" y="20930"/>
                  <a:pt x="7008" y="20956"/>
                </a:cubicBezTo>
                <a:cubicBezTo>
                  <a:pt x="7302" y="20982"/>
                  <a:pt x="7557" y="21016"/>
                  <a:pt x="7574" y="21033"/>
                </a:cubicBezTo>
                <a:cubicBezTo>
                  <a:pt x="7592" y="21049"/>
                  <a:pt x="7769" y="21074"/>
                  <a:pt x="7968" y="21088"/>
                </a:cubicBezTo>
                <a:lnTo>
                  <a:pt x="8330" y="21114"/>
                </a:lnTo>
                <a:lnTo>
                  <a:pt x="8479" y="21318"/>
                </a:lnTo>
                <a:cubicBezTo>
                  <a:pt x="8622" y="21513"/>
                  <a:pt x="8636" y="21522"/>
                  <a:pt x="8826" y="21545"/>
                </a:cubicBezTo>
                <a:cubicBezTo>
                  <a:pt x="9294" y="21600"/>
                  <a:pt x="9857" y="21567"/>
                  <a:pt x="10047" y="21473"/>
                </a:cubicBezTo>
                <a:cubicBezTo>
                  <a:pt x="10073" y="21460"/>
                  <a:pt x="10222" y="21418"/>
                  <a:pt x="10378" y="21380"/>
                </a:cubicBezTo>
                <a:cubicBezTo>
                  <a:pt x="10534" y="21342"/>
                  <a:pt x="10768" y="21284"/>
                  <a:pt x="10898" y="21253"/>
                </a:cubicBezTo>
                <a:cubicBezTo>
                  <a:pt x="11028" y="21221"/>
                  <a:pt x="11155" y="21184"/>
                  <a:pt x="11181" y="21172"/>
                </a:cubicBezTo>
                <a:cubicBezTo>
                  <a:pt x="11229" y="21149"/>
                  <a:pt x="11467" y="21090"/>
                  <a:pt x="12048" y="20955"/>
                </a:cubicBezTo>
                <a:cubicBezTo>
                  <a:pt x="12221" y="20915"/>
                  <a:pt x="12363" y="20879"/>
                  <a:pt x="12363" y="20874"/>
                </a:cubicBezTo>
                <a:cubicBezTo>
                  <a:pt x="12363" y="20870"/>
                  <a:pt x="12504" y="20834"/>
                  <a:pt x="12677" y="20793"/>
                </a:cubicBezTo>
                <a:cubicBezTo>
                  <a:pt x="12851" y="20752"/>
                  <a:pt x="13092" y="20692"/>
                  <a:pt x="13213" y="20661"/>
                </a:cubicBezTo>
                <a:cubicBezTo>
                  <a:pt x="13334" y="20630"/>
                  <a:pt x="13575" y="20569"/>
                  <a:pt x="13749" y="20526"/>
                </a:cubicBezTo>
                <a:cubicBezTo>
                  <a:pt x="13922" y="20482"/>
                  <a:pt x="14206" y="20411"/>
                  <a:pt x="14379" y="20367"/>
                </a:cubicBezTo>
                <a:cubicBezTo>
                  <a:pt x="14552" y="20322"/>
                  <a:pt x="14809" y="20261"/>
                  <a:pt x="14950" y="20229"/>
                </a:cubicBezTo>
                <a:cubicBezTo>
                  <a:pt x="15091" y="20198"/>
                  <a:pt x="15240" y="20156"/>
                  <a:pt x="15283" y="20136"/>
                </a:cubicBezTo>
                <a:cubicBezTo>
                  <a:pt x="15325" y="20116"/>
                  <a:pt x="15444" y="20087"/>
                  <a:pt x="15546" y="20071"/>
                </a:cubicBezTo>
                <a:cubicBezTo>
                  <a:pt x="15649" y="20056"/>
                  <a:pt x="15747" y="20030"/>
                  <a:pt x="15765" y="20014"/>
                </a:cubicBezTo>
                <a:cubicBezTo>
                  <a:pt x="15782" y="19997"/>
                  <a:pt x="15917" y="19963"/>
                  <a:pt x="16064" y="19937"/>
                </a:cubicBezTo>
                <a:cubicBezTo>
                  <a:pt x="16211" y="19911"/>
                  <a:pt x="16346" y="19878"/>
                  <a:pt x="16363" y="19864"/>
                </a:cubicBezTo>
                <a:cubicBezTo>
                  <a:pt x="16381" y="19849"/>
                  <a:pt x="16530" y="19808"/>
                  <a:pt x="16694" y="19772"/>
                </a:cubicBezTo>
                <a:cubicBezTo>
                  <a:pt x="17121" y="19678"/>
                  <a:pt x="17458" y="19593"/>
                  <a:pt x="17513" y="19567"/>
                </a:cubicBezTo>
                <a:cubicBezTo>
                  <a:pt x="17539" y="19555"/>
                  <a:pt x="17674" y="19517"/>
                  <a:pt x="17812" y="19484"/>
                </a:cubicBezTo>
                <a:cubicBezTo>
                  <a:pt x="17951" y="19452"/>
                  <a:pt x="18206" y="19389"/>
                  <a:pt x="18379" y="19345"/>
                </a:cubicBezTo>
                <a:cubicBezTo>
                  <a:pt x="18552" y="19302"/>
                  <a:pt x="18806" y="19241"/>
                  <a:pt x="18942" y="19210"/>
                </a:cubicBezTo>
                <a:cubicBezTo>
                  <a:pt x="19079" y="19180"/>
                  <a:pt x="19235" y="19138"/>
                  <a:pt x="19289" y="19117"/>
                </a:cubicBezTo>
                <a:cubicBezTo>
                  <a:pt x="19343" y="19096"/>
                  <a:pt x="19458" y="19066"/>
                  <a:pt x="19545" y="19051"/>
                </a:cubicBezTo>
                <a:cubicBezTo>
                  <a:pt x="19632" y="19037"/>
                  <a:pt x="19716" y="19011"/>
                  <a:pt x="19734" y="18995"/>
                </a:cubicBezTo>
                <a:cubicBezTo>
                  <a:pt x="19751" y="18978"/>
                  <a:pt x="19900" y="18944"/>
                  <a:pt x="20065" y="18918"/>
                </a:cubicBezTo>
                <a:cubicBezTo>
                  <a:pt x="20229" y="18891"/>
                  <a:pt x="20378" y="18857"/>
                  <a:pt x="20395" y="18840"/>
                </a:cubicBezTo>
                <a:cubicBezTo>
                  <a:pt x="20412" y="18824"/>
                  <a:pt x="20547" y="18790"/>
                  <a:pt x="20694" y="18765"/>
                </a:cubicBezTo>
                <a:cubicBezTo>
                  <a:pt x="20842" y="18740"/>
                  <a:pt x="20991" y="18703"/>
                  <a:pt x="21025" y="18684"/>
                </a:cubicBezTo>
                <a:cubicBezTo>
                  <a:pt x="21060" y="18665"/>
                  <a:pt x="21166" y="18638"/>
                  <a:pt x="21262" y="18625"/>
                </a:cubicBezTo>
                <a:cubicBezTo>
                  <a:pt x="21357" y="18611"/>
                  <a:pt x="21465" y="18571"/>
                  <a:pt x="21502" y="18534"/>
                </a:cubicBezTo>
                <a:lnTo>
                  <a:pt x="21570" y="18467"/>
                </a:lnTo>
                <a:lnTo>
                  <a:pt x="21581" y="9605"/>
                </a:lnTo>
                <a:lnTo>
                  <a:pt x="21592" y="743"/>
                </a:lnTo>
                <a:lnTo>
                  <a:pt x="21490" y="630"/>
                </a:lnTo>
                <a:cubicBezTo>
                  <a:pt x="21368" y="494"/>
                  <a:pt x="21242" y="447"/>
                  <a:pt x="21163" y="509"/>
                </a:cubicBezTo>
                <a:cubicBezTo>
                  <a:pt x="21092" y="563"/>
                  <a:pt x="21001" y="567"/>
                  <a:pt x="20960" y="516"/>
                </a:cubicBezTo>
                <a:cubicBezTo>
                  <a:pt x="20943" y="495"/>
                  <a:pt x="20542" y="469"/>
                  <a:pt x="20048" y="456"/>
                </a:cubicBezTo>
                <a:cubicBezTo>
                  <a:pt x="18049" y="404"/>
                  <a:pt x="16792" y="352"/>
                  <a:pt x="14725" y="240"/>
                </a:cubicBezTo>
                <a:cubicBezTo>
                  <a:pt x="14327" y="218"/>
                  <a:pt x="13562" y="184"/>
                  <a:pt x="13024" y="163"/>
                </a:cubicBezTo>
                <a:cubicBezTo>
                  <a:pt x="12487" y="142"/>
                  <a:pt x="11975" y="104"/>
                  <a:pt x="11885" y="79"/>
                </a:cubicBezTo>
                <a:cubicBezTo>
                  <a:pt x="11785" y="51"/>
                  <a:pt x="11664" y="46"/>
                  <a:pt x="11570" y="65"/>
                </a:cubicBezTo>
                <a:cubicBezTo>
                  <a:pt x="11385" y="103"/>
                  <a:pt x="11210" y="100"/>
                  <a:pt x="9984" y="42"/>
                </a:cubicBezTo>
                <a:cubicBezTo>
                  <a:pt x="9382" y="14"/>
                  <a:pt x="9096" y="0"/>
                  <a:pt x="8932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" name="Illuminated tent on a snowy mountaintop at dusk" descr="Illuminated tent on a snowy mountaintop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7882" r="0" b="788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650" name="ARC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ARCING</a:t>
            </a:r>
          </a:p>
        </p:txBody>
      </p:sp>
      <p:sp>
        <p:nvSpPr>
          <p:cNvPr id="651" name="HIGH CURRENT -&gt; ARC DANGE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HIGH CURRENT -&gt; ARC DANGER</a:t>
            </a:r>
          </a:p>
        </p:txBody>
      </p:sp>
      <p:sp>
        <p:nvSpPr>
          <p:cNvPr id="65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653" name="Don’t plug and unplug anything that is powered on"/>
          <p:cNvSpPr txBox="1"/>
          <p:nvPr/>
        </p:nvSpPr>
        <p:spPr>
          <a:xfrm>
            <a:off x="535363" y="4876800"/>
            <a:ext cx="5903250" cy="396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Don’t plug and unplug anything that is powered on</a:t>
            </a:r>
          </a:p>
        </p:txBody>
      </p:sp>
      <p:sp>
        <p:nvSpPr>
          <p:cNvPr id="654" name="ESPECIALLY banded cable or 50 amp cables! Jeez!"/>
          <p:cNvSpPr txBox="1"/>
          <p:nvPr/>
        </p:nvSpPr>
        <p:spPr>
          <a:xfrm>
            <a:off x="18191162" y="892315"/>
            <a:ext cx="5903250" cy="396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ESPECIALLY banded cable or 50 amp cables! Jeez!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54" grpId="2"/>
      <p:bldP build="whole" bldLvl="1" animBg="1" rev="0" advAuto="0" spid="65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57" name="Flip breakers off before plugging or unplugging anything more than household current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Flip breakers off before plugging or unplugging anything more than household current</a:t>
            </a:r>
          </a:p>
          <a:p>
            <a:pPr/>
            <a:r>
              <a:t>Low loads can be plugged and unplugged while hot</a:t>
            </a:r>
          </a:p>
          <a:p>
            <a:pPr/>
            <a:r>
              <a:t>Motors, ACs, etc may spark</a:t>
            </a:r>
          </a:p>
          <a:p>
            <a:pPr/>
            <a:r>
              <a:t>50 amp / 200 amp plugs are not designed to be safe to plug and unplug while hot</a:t>
            </a:r>
          </a:p>
        </p:txBody>
      </p:sp>
      <p:sp>
        <p:nvSpPr>
          <p:cNvPr id="6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59" name="Icy lake with snow-covered mountains in the background " descr="Icy lake with snow-covered mountains in the background "/>
          <p:cNvPicPr>
            <a:picLocks noChangeAspect="1"/>
          </p:cNvPicPr>
          <p:nvPr/>
        </p:nvPicPr>
        <p:blipFill>
          <a:blip r:embed="rId2">
            <a:extLst/>
          </a:blip>
          <a:srcRect l="20361" t="0" r="20361" b="0"/>
          <a:stretch>
            <a:fillRect/>
          </a:stretch>
        </p:blipFill>
        <p:spPr>
          <a:xfrm>
            <a:off x="13123905" y="584472"/>
            <a:ext cx="11513891" cy="129531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62" name="Don’t be LoveBurn…"/>
          <p:cNvSpPr txBox="1"/>
          <p:nvPr>
            <p:ph type="body" sz="quarter" idx="1"/>
          </p:nvPr>
        </p:nvSpPr>
        <p:spPr>
          <a:xfrm>
            <a:off x="1244600" y="3962400"/>
            <a:ext cx="7083146" cy="8521700"/>
          </a:xfrm>
          <a:prstGeom prst="rect">
            <a:avLst/>
          </a:prstGeom>
        </p:spPr>
        <p:txBody>
          <a:bodyPr/>
          <a:lstStyle/>
          <a:p>
            <a:pPr/>
            <a:r>
              <a:t>Don’t be LoveBurn</a:t>
            </a:r>
          </a:p>
          <a:p>
            <a:pPr/>
            <a:r>
              <a:t>Don’t use household extension cords - only outdoor rated, 12awg or lower</a:t>
            </a:r>
          </a:p>
          <a:p>
            <a:pPr/>
            <a:r>
              <a:t>Don’t plug extension cords into extension cords (this is a camper problem usually)</a:t>
            </a:r>
          </a:p>
        </p:txBody>
      </p:sp>
      <p:sp>
        <p:nvSpPr>
          <p:cNvPr id="66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6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21911" y="706157"/>
            <a:ext cx="15474280" cy="77371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" name="Icy lake with snow-covered mountains in the background " descr="Icy lake with snow-covered mountains in the background 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8778" t="33333" r="31714" b="33333"/>
          <a:stretch>
            <a:fillRect/>
          </a:stretch>
        </p:blipFill>
        <p:spPr>
          <a:xfrm>
            <a:off x="12192000" y="0"/>
            <a:ext cx="12192000" cy="13716000"/>
          </a:xfrm>
          <a:prstGeom prst="rect">
            <a:avLst/>
          </a:prstGeom>
        </p:spPr>
      </p:pic>
      <p:sp>
        <p:nvSpPr>
          <p:cNvPr id="667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68" name="Assume the ground is wet. Look at everything you see with that in mind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Assume the ground is wet. Look at everything you see with that in mind</a:t>
            </a:r>
          </a:p>
        </p:txBody>
      </p:sp>
      <p:sp>
        <p:nvSpPr>
          <p:cNvPr id="66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AFE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SAFETY</a:t>
            </a:r>
          </a:p>
        </p:txBody>
      </p:sp>
      <p:sp>
        <p:nvSpPr>
          <p:cNvPr id="672" name="Don’t coil excess high amp cables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Don’t coil excess high amp cables</a:t>
            </a:r>
          </a:p>
          <a:p>
            <a:pPr/>
            <a:r>
              <a:t>That will make a magnet</a:t>
            </a:r>
          </a:p>
          <a:p>
            <a:pPr/>
            <a:r>
              <a:t>Make a figure 8 instead</a:t>
            </a:r>
          </a:p>
        </p:txBody>
      </p:sp>
      <p:sp>
        <p:nvSpPr>
          <p:cNvPr id="6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74" name="banded0.jpg" descr="banded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55402" y="2476118"/>
            <a:ext cx="11685018" cy="87637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7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77" name="Three phase load balancing (1/2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Three phase load balancing (1/2)</a:t>
            </a:r>
          </a:p>
        </p:txBody>
      </p:sp>
      <p:sp>
        <p:nvSpPr>
          <p:cNvPr id="678" name="Each distribution box splits up 3 legs into 2 legs per 50A circuit…"/>
          <p:cNvSpPr txBox="1"/>
          <p:nvPr>
            <p:ph type="body" idx="1"/>
          </p:nvPr>
        </p:nvSpPr>
        <p:spPr>
          <a:xfrm>
            <a:off x="1231900" y="2844800"/>
            <a:ext cx="15431045" cy="9448800"/>
          </a:xfrm>
          <a:prstGeom prst="rect">
            <a:avLst/>
          </a:prstGeom>
        </p:spPr>
        <p:txBody>
          <a:bodyPr/>
          <a:lstStyle/>
          <a:p>
            <a:pPr marL="5588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Each distribution box splits up 3 legs into 2 legs per 50A circuit</a:t>
            </a:r>
          </a:p>
          <a:p>
            <a:pPr marL="5588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Each spider box takes splits up 2 legs among all outlets</a:t>
            </a:r>
          </a:p>
          <a:p>
            <a:pPr marL="5588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Measure load on each phase (in amps)</a:t>
            </a:r>
          </a:p>
          <a:p>
            <a:pPr lvl="1" marL="11176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clamp meter</a:t>
            </a:r>
          </a:p>
          <a:p>
            <a:pPr marL="5588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Log that in a book</a:t>
            </a:r>
          </a:p>
          <a:p>
            <a:pPr marL="5588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Move load from highest leg to other legs until they are closer together</a:t>
            </a:r>
          </a:p>
          <a:p>
            <a:pPr lvl="1" marL="1117600" indent="-558800" defTabSz="726440">
              <a:spcBef>
                <a:spcPts val="2200"/>
              </a:spcBef>
              <a:defRPr sz="44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usually by moving a spider box from one outlet on the distribution panel to another outlet</a:t>
            </a:r>
          </a:p>
        </p:txBody>
      </p:sp>
      <p:sp>
        <p:nvSpPr>
          <p:cNvPr id="6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80" name="distro.jpeg" descr="distro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713562" y="3101459"/>
            <a:ext cx="7445912" cy="55578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78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2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83" name="Three phase load balancing (2/2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Three phase load balancing (2/2)</a:t>
            </a:r>
          </a:p>
        </p:txBody>
      </p:sp>
      <p:sp>
        <p:nvSpPr>
          <p:cNvPr id="6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85" name="distro.jpeg" descr="distro.jpeg"/>
          <p:cNvPicPr>
            <a:picLocks noChangeAspect="1"/>
          </p:cNvPicPr>
          <p:nvPr/>
        </p:nvPicPr>
        <p:blipFill>
          <a:blip r:embed="rId3">
            <a:extLst/>
          </a:blip>
          <a:srcRect l="24759" t="13377" r="29176" b="14585"/>
          <a:stretch>
            <a:fillRect/>
          </a:stretch>
        </p:blipFill>
        <p:spPr>
          <a:xfrm>
            <a:off x="10783435" y="2038746"/>
            <a:ext cx="9475769" cy="11061005"/>
          </a:xfrm>
          <a:prstGeom prst="rect">
            <a:avLst/>
          </a:prstGeom>
          <a:ln w="12700">
            <a:miter lim="400000"/>
          </a:ln>
        </p:spPr>
      </p:pic>
      <p:sp>
        <p:nvSpPr>
          <p:cNvPr id="686" name="Line"/>
          <p:cNvSpPr/>
          <p:nvPr/>
        </p:nvSpPr>
        <p:spPr>
          <a:xfrm>
            <a:off x="9876587" y="4213749"/>
            <a:ext cx="2728391" cy="1"/>
          </a:xfrm>
          <a:prstGeom prst="line">
            <a:avLst/>
          </a:prstGeom>
          <a:ln w="889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687" name="For convenience outlets, color lights above them indicate phase."/>
          <p:cNvSpPr txBox="1"/>
          <p:nvPr/>
        </p:nvSpPr>
        <p:spPr>
          <a:xfrm>
            <a:off x="4073650" y="3229499"/>
            <a:ext cx="5653641" cy="19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3600"/>
            </a:lvl1pPr>
          </a:lstStyle>
          <a:p>
            <a:pPr/>
            <a:r>
              <a:t>For convenience outlets, color lights above them indicate phase.</a:t>
            </a:r>
          </a:p>
        </p:txBody>
      </p:sp>
      <p:sp>
        <p:nvSpPr>
          <p:cNvPr id="688" name="Line"/>
          <p:cNvSpPr/>
          <p:nvPr/>
        </p:nvSpPr>
        <p:spPr>
          <a:xfrm>
            <a:off x="10025237" y="6541549"/>
            <a:ext cx="2728391" cy="1"/>
          </a:xfrm>
          <a:prstGeom prst="line">
            <a:avLst/>
          </a:prstGeom>
          <a:ln w="889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689" name="For 50amp outlets, each consecutive outlet uses different phases:"/>
          <p:cNvSpPr txBox="1"/>
          <p:nvPr/>
        </p:nvSpPr>
        <p:spPr>
          <a:xfrm>
            <a:off x="4222299" y="5557299"/>
            <a:ext cx="5653641" cy="19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3600"/>
            </a:lvl1pPr>
          </a:lstStyle>
          <a:p>
            <a:pPr/>
            <a:r>
              <a:t>For 50amp outlets, each consecutive outlet uses different phases:</a:t>
            </a:r>
          </a:p>
        </p:txBody>
      </p:sp>
      <p:graphicFrame>
        <p:nvGraphicFramePr>
          <p:cNvPr id="690" name="Table 1"/>
          <p:cNvGraphicFramePr/>
          <p:nvPr/>
        </p:nvGraphicFramePr>
        <p:xfrm>
          <a:off x="4813893" y="8382524"/>
          <a:ext cx="10960101" cy="944880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270000"/>
                <a:gridCol w="1270000"/>
                <a:gridCol w="1270000"/>
                <a:gridCol w="1270000"/>
              </a:tblGrid>
              <a:tr h="127000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latin typeface="Avenir Heavy"/>
                          <a:ea typeface="Avenir Heavy"/>
                          <a:cs typeface="Avenir Heavy"/>
                          <a:sym typeface="Avenir Heavy"/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93" name="Daily generator maintenan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Daily generator maintenance</a:t>
            </a:r>
          </a:p>
        </p:txBody>
      </p:sp>
      <p:sp>
        <p:nvSpPr>
          <p:cNvPr id="694" name="Morning and evening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08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Morning and evening: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Fuel level (turn off generator before running out of fuel!!!!)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Load balancing</a:t>
            </a:r>
          </a:p>
          <a:p>
            <a:pPr marL="508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Morning only: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with generator off:</a:t>
            </a:r>
          </a:p>
          <a:p>
            <a:pPr lvl="2" marL="1524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oil check</a:t>
            </a:r>
          </a:p>
          <a:p>
            <a:pPr lvl="2" marL="1524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Coolant overflow tank, add water as needed</a:t>
            </a:r>
          </a:p>
          <a:p>
            <a:pPr lvl="2" marL="1524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Remove air filter, bang out dust, replace if it has been a dusty day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Turn generator back on (ideally one distro at a time)</a:t>
            </a:r>
          </a:p>
          <a:p>
            <a:pPr lvl="1" marL="1016000" indent="-508000" defTabSz="660400">
              <a:spcBef>
                <a:spcPts val="2000"/>
              </a:spcBef>
              <a:defRPr sz="4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Blow radiator out with leaf blower or air compressor </a:t>
            </a:r>
          </a:p>
        </p:txBody>
      </p:sp>
      <p:sp>
        <p:nvSpPr>
          <p:cNvPr id="6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6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6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94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698" name="Where does diesel fuel come fro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Where does diesel fuel come from</a:t>
            </a:r>
          </a:p>
        </p:txBody>
      </p:sp>
      <p:sp>
        <p:nvSpPr>
          <p:cNvPr id="699" name="BRC Petrol and other backup plans"/>
          <p:cNvSpPr txBox="1"/>
          <p:nvPr>
            <p:ph type="body" sz="half" idx="1"/>
          </p:nvPr>
        </p:nvSpPr>
        <p:spPr>
          <a:xfrm>
            <a:off x="1231900" y="2485521"/>
            <a:ext cx="9498956" cy="9808079"/>
          </a:xfrm>
          <a:prstGeom prst="rect">
            <a:avLst/>
          </a:prstGeom>
        </p:spPr>
        <p:txBody>
          <a:bodyPr/>
          <a:lstStyle>
            <a:lvl1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BRC Petrol and other backup plans</a:t>
            </a:r>
          </a:p>
        </p:txBody>
      </p:sp>
      <p:sp>
        <p:nvSpPr>
          <p:cNvPr id="700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70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63329" y="4841286"/>
            <a:ext cx="10660180" cy="71050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oopen frame generator.jpg" descr="oopen frame generator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3932" r="0" b="13932"/>
          <a:stretch>
            <a:fillRect/>
          </a:stretch>
        </p:blipFill>
        <p:spPr>
          <a:xfrm>
            <a:off x="0" y="3810000"/>
            <a:ext cx="24384000" cy="9894094"/>
          </a:xfrm>
          <a:prstGeom prst="rect">
            <a:avLst/>
          </a:prstGeom>
        </p:spPr>
      </p:pic>
      <p:sp>
        <p:nvSpPr>
          <p:cNvPr id="166" name="What's Thi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What's This?</a:t>
            </a:r>
          </a:p>
        </p:txBody>
      </p:sp>
      <p:sp>
        <p:nvSpPr>
          <p:cNvPr id="167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69" name="Line"/>
          <p:cNvSpPr/>
          <p:nvPr/>
        </p:nvSpPr>
        <p:spPr>
          <a:xfrm flipH="1" flipV="1">
            <a:off x="12231104" y="9442513"/>
            <a:ext cx="5613139" cy="2639246"/>
          </a:xfrm>
          <a:prstGeom prst="line">
            <a:avLst/>
          </a:prstGeom>
          <a:ln w="469900">
            <a:solidFill>
              <a:srgbClr val="FFFB00"/>
            </a:solidFill>
            <a:miter lim="400000"/>
            <a:tailEnd type="triangle"/>
          </a:ln>
          <a:effectLst>
            <a:outerShdw sx="100000" sy="100000" kx="0" ky="0" algn="b" rotWithShape="0" blurRad="152400" dist="59567" dir="2454310">
              <a:srgbClr val="000000">
                <a:alpha val="50255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" name="DSC02451.jpg" descr="DSC02451.jpg"/>
          <p:cNvPicPr>
            <a:picLocks noChangeAspect="1"/>
          </p:cNvPicPr>
          <p:nvPr/>
        </p:nvPicPr>
        <p:blipFill>
          <a:blip r:embed="rId2">
            <a:extLst/>
          </a:blip>
          <a:srcRect l="4" t="0" r="4" b="0"/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704" name="Our RV as emergency back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Our RV as emergency backup</a:t>
            </a:r>
          </a:p>
        </p:txBody>
      </p:sp>
      <p:sp>
        <p:nvSpPr>
          <p:cNvPr id="705" name="Mainly for health and safety. We can run lighting and maybe audio if we have a party, but no ACs…"/>
          <p:cNvSpPr txBox="1"/>
          <p:nvPr>
            <p:ph type="body" idx="1"/>
          </p:nvPr>
        </p:nvSpPr>
        <p:spPr>
          <a:xfrm>
            <a:off x="1212748" y="2844800"/>
            <a:ext cx="21907501" cy="94488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effectLst>
                  <a:outerShdw sx="100000" sy="100000" kx="0" ky="0" algn="b" rotWithShape="0" blurRad="25400" dist="76200" dir="2700000">
                    <a:srgbClr val="000000"/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Mainly for health and safety. We can run lighting and maybe audio if we have a party, but no ACs</a:t>
            </a:r>
          </a:p>
          <a:p>
            <a:pPr>
              <a:spcBef>
                <a:spcPts val="2500"/>
              </a:spcBef>
              <a:defRPr>
                <a:effectLst>
                  <a:outerShdw sx="100000" sy="100000" kx="0" ky="0" algn="b" rotWithShape="0" blurRad="25400" dist="76200" dir="2700000">
                    <a:srgbClr val="000000"/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Might keep reefer running</a:t>
            </a:r>
          </a:p>
          <a:p>
            <a:pPr>
              <a:spcBef>
                <a:spcPts val="2500"/>
              </a:spcBef>
              <a:defRPr>
                <a:effectLst>
                  <a:outerShdw sx="100000" sy="100000" kx="0" ky="0" algn="b" rotWithShape="0" blurRad="25400" dist="76200" dir="2700000">
                    <a:srgbClr val="000000"/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Has a single 50 amp outlet in one of the bays</a:t>
            </a:r>
          </a:p>
          <a:p>
            <a:pPr>
              <a:spcBef>
                <a:spcPts val="2500"/>
              </a:spcBef>
              <a:defRPr>
                <a:effectLst>
                  <a:outerShdw sx="100000" sy="100000" kx="0" ky="0" algn="b" rotWithShape="0" blurRad="25400" dist="76200" dir="2700000">
                    <a:srgbClr val="000000"/>
                  </a:outerShdw>
                </a:effectLst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RV generator would have to be running</a:t>
            </a:r>
          </a:p>
        </p:txBody>
      </p:sp>
      <p:sp>
        <p:nvSpPr>
          <p:cNvPr id="7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07" name="Line"/>
          <p:cNvSpPr/>
          <p:nvPr/>
        </p:nvSpPr>
        <p:spPr>
          <a:xfrm flipH="1" flipV="1">
            <a:off x="13644436" y="9032448"/>
            <a:ext cx="1590098" cy="1998937"/>
          </a:xfrm>
          <a:prstGeom prst="line">
            <a:avLst/>
          </a:prstGeom>
          <a:ln w="152400">
            <a:solidFill>
              <a:schemeClr val="accent5">
                <a:lumOff val="7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  <p:sp>
        <p:nvSpPr>
          <p:cNvPr id="708" name="Line"/>
          <p:cNvSpPr/>
          <p:nvPr/>
        </p:nvSpPr>
        <p:spPr>
          <a:xfrm flipH="1" flipV="1">
            <a:off x="17538851" y="8038761"/>
            <a:ext cx="1590098" cy="1998937"/>
          </a:xfrm>
          <a:prstGeom prst="line">
            <a:avLst/>
          </a:prstGeom>
          <a:ln w="152400">
            <a:solidFill>
              <a:schemeClr val="accent5">
                <a:lumOff val="7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Class="entr" nodeType="with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07" grpId="1"/>
      <p:bldP build="whole" bldLvl="1" animBg="1" rev="0" advAuto="0" spid="708" grpId="2"/>
      <p:bldP build="p" bldLvl="5" animBg="1" rev="0" advAuto="0" spid="705" grpId="3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711" name="Food Fort Generator back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Food Fort Generator backup</a:t>
            </a:r>
          </a:p>
        </p:txBody>
      </p:sp>
      <p:sp>
        <p:nvSpPr>
          <p:cNvPr id="712" name="This is the big open-frame generator that we use to run the walk in fridge from Reno to playa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This is the big open-frame generator that we use to run the walk in fridge from Reno to playa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But we don’t have any way to add fuel</a:t>
            </a:r>
          </a:p>
        </p:txBody>
      </p:sp>
      <p:sp>
        <p:nvSpPr>
          <p:cNvPr id="7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" name="DSC03012.jpg" descr="DSC030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2" y="-2436436"/>
            <a:ext cx="24311249" cy="16207500"/>
          </a:xfrm>
          <a:prstGeom prst="rect">
            <a:avLst/>
          </a:prstGeom>
          <a:ln w="12700">
            <a:miter lim="400000"/>
          </a:ln>
        </p:spPr>
      </p:pic>
      <p:sp>
        <p:nvSpPr>
          <p:cNvPr id="716" name="On Play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On Playa</a:t>
            </a:r>
          </a:p>
        </p:txBody>
      </p:sp>
      <p:sp>
        <p:nvSpPr>
          <p:cNvPr id="717" name="Build tea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Build team 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In-person training and certification</a:t>
            </a:r>
          </a:p>
          <a:p>
            <a:pPr>
              <a:spcBef>
                <a:spcPts val="2500"/>
              </a:spcBef>
              <a:defRPr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t>Guidelines to your campers about permitted / non-permitted use and what to expect from the power system</a:t>
            </a:r>
          </a:p>
        </p:txBody>
      </p:sp>
      <p:sp>
        <p:nvSpPr>
          <p:cNvPr id="71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Rocks in a calm lake with mountains in the background at dusk" descr="Rocks in a calm lake with mountains in the background at dusk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5299" t="10849" r="5101" b="10616"/>
          <a:stretch>
            <a:fillRect/>
          </a:stretch>
        </p:blipFill>
        <p:spPr>
          <a:xfrm>
            <a:off x="12838112" y="2084784"/>
            <a:ext cx="10923908" cy="9574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581" fill="norm" stroke="1" extrusionOk="0">
                <a:moveTo>
                  <a:pt x="15003" y="0"/>
                </a:moveTo>
                <a:cubicBezTo>
                  <a:pt x="14684" y="0"/>
                  <a:pt x="14656" y="5"/>
                  <a:pt x="14528" y="74"/>
                </a:cubicBezTo>
                <a:cubicBezTo>
                  <a:pt x="14409" y="139"/>
                  <a:pt x="14350" y="151"/>
                  <a:pt x="14058" y="167"/>
                </a:cubicBezTo>
                <a:cubicBezTo>
                  <a:pt x="13873" y="178"/>
                  <a:pt x="13697" y="202"/>
                  <a:pt x="13664" y="221"/>
                </a:cubicBezTo>
                <a:cubicBezTo>
                  <a:pt x="13626" y="243"/>
                  <a:pt x="13430" y="263"/>
                  <a:pt x="13134" y="276"/>
                </a:cubicBezTo>
                <a:cubicBezTo>
                  <a:pt x="12876" y="286"/>
                  <a:pt x="12653" y="305"/>
                  <a:pt x="12640" y="317"/>
                </a:cubicBezTo>
                <a:cubicBezTo>
                  <a:pt x="12627" y="329"/>
                  <a:pt x="12502" y="345"/>
                  <a:pt x="12363" y="354"/>
                </a:cubicBezTo>
                <a:cubicBezTo>
                  <a:pt x="12224" y="363"/>
                  <a:pt x="12001" y="382"/>
                  <a:pt x="11869" y="397"/>
                </a:cubicBezTo>
                <a:cubicBezTo>
                  <a:pt x="11736" y="412"/>
                  <a:pt x="11525" y="431"/>
                  <a:pt x="11399" y="440"/>
                </a:cubicBezTo>
                <a:cubicBezTo>
                  <a:pt x="11273" y="449"/>
                  <a:pt x="11148" y="468"/>
                  <a:pt x="11121" y="481"/>
                </a:cubicBezTo>
                <a:cubicBezTo>
                  <a:pt x="11095" y="495"/>
                  <a:pt x="10954" y="513"/>
                  <a:pt x="10808" y="522"/>
                </a:cubicBezTo>
                <a:cubicBezTo>
                  <a:pt x="10164" y="558"/>
                  <a:pt x="10036" y="569"/>
                  <a:pt x="10014" y="593"/>
                </a:cubicBezTo>
                <a:cubicBezTo>
                  <a:pt x="10002" y="607"/>
                  <a:pt x="9881" y="618"/>
                  <a:pt x="9748" y="618"/>
                </a:cubicBezTo>
                <a:cubicBezTo>
                  <a:pt x="9614" y="618"/>
                  <a:pt x="9494" y="630"/>
                  <a:pt x="9482" y="644"/>
                </a:cubicBezTo>
                <a:cubicBezTo>
                  <a:pt x="9460" y="668"/>
                  <a:pt x="9331" y="681"/>
                  <a:pt x="8736" y="716"/>
                </a:cubicBezTo>
                <a:cubicBezTo>
                  <a:pt x="8603" y="723"/>
                  <a:pt x="8473" y="742"/>
                  <a:pt x="8447" y="756"/>
                </a:cubicBezTo>
                <a:cubicBezTo>
                  <a:pt x="8399" y="782"/>
                  <a:pt x="8210" y="799"/>
                  <a:pt x="7699" y="826"/>
                </a:cubicBezTo>
                <a:cubicBezTo>
                  <a:pt x="7554" y="833"/>
                  <a:pt x="7413" y="852"/>
                  <a:pt x="7386" y="866"/>
                </a:cubicBezTo>
                <a:cubicBezTo>
                  <a:pt x="7340" y="891"/>
                  <a:pt x="7203" y="904"/>
                  <a:pt x="6651" y="937"/>
                </a:cubicBezTo>
                <a:cubicBezTo>
                  <a:pt x="6512" y="945"/>
                  <a:pt x="6388" y="962"/>
                  <a:pt x="6374" y="973"/>
                </a:cubicBezTo>
                <a:cubicBezTo>
                  <a:pt x="6361" y="985"/>
                  <a:pt x="6242" y="997"/>
                  <a:pt x="6109" y="1001"/>
                </a:cubicBezTo>
                <a:cubicBezTo>
                  <a:pt x="5977" y="1005"/>
                  <a:pt x="5857" y="1019"/>
                  <a:pt x="5843" y="1031"/>
                </a:cubicBezTo>
                <a:cubicBezTo>
                  <a:pt x="5830" y="1044"/>
                  <a:pt x="5711" y="1061"/>
                  <a:pt x="5578" y="1069"/>
                </a:cubicBezTo>
                <a:cubicBezTo>
                  <a:pt x="5446" y="1077"/>
                  <a:pt x="5213" y="1097"/>
                  <a:pt x="5060" y="1113"/>
                </a:cubicBezTo>
                <a:cubicBezTo>
                  <a:pt x="4640" y="1156"/>
                  <a:pt x="4229" y="1194"/>
                  <a:pt x="3988" y="1210"/>
                </a:cubicBezTo>
                <a:cubicBezTo>
                  <a:pt x="3869" y="1218"/>
                  <a:pt x="3755" y="1232"/>
                  <a:pt x="3736" y="1241"/>
                </a:cubicBezTo>
                <a:cubicBezTo>
                  <a:pt x="3716" y="1249"/>
                  <a:pt x="3603" y="1254"/>
                  <a:pt x="3486" y="1251"/>
                </a:cubicBezTo>
                <a:cubicBezTo>
                  <a:pt x="3334" y="1248"/>
                  <a:pt x="3258" y="1258"/>
                  <a:pt x="3219" y="1287"/>
                </a:cubicBezTo>
                <a:cubicBezTo>
                  <a:pt x="3170" y="1324"/>
                  <a:pt x="2891" y="1353"/>
                  <a:pt x="2470" y="1365"/>
                </a:cubicBezTo>
                <a:cubicBezTo>
                  <a:pt x="2316" y="1369"/>
                  <a:pt x="2079" y="1324"/>
                  <a:pt x="2043" y="1283"/>
                </a:cubicBezTo>
                <a:cubicBezTo>
                  <a:pt x="2005" y="1240"/>
                  <a:pt x="1914" y="1242"/>
                  <a:pt x="1836" y="1287"/>
                </a:cubicBezTo>
                <a:cubicBezTo>
                  <a:pt x="1800" y="1308"/>
                  <a:pt x="1712" y="1347"/>
                  <a:pt x="1639" y="1373"/>
                </a:cubicBezTo>
                <a:cubicBezTo>
                  <a:pt x="1566" y="1400"/>
                  <a:pt x="1486" y="1441"/>
                  <a:pt x="1461" y="1466"/>
                </a:cubicBezTo>
                <a:cubicBezTo>
                  <a:pt x="1407" y="1520"/>
                  <a:pt x="1229" y="1815"/>
                  <a:pt x="1229" y="1850"/>
                </a:cubicBezTo>
                <a:cubicBezTo>
                  <a:pt x="1229" y="1872"/>
                  <a:pt x="1092" y="2189"/>
                  <a:pt x="1020" y="2336"/>
                </a:cubicBezTo>
                <a:cubicBezTo>
                  <a:pt x="925" y="2527"/>
                  <a:pt x="825" y="2874"/>
                  <a:pt x="803" y="3091"/>
                </a:cubicBezTo>
                <a:cubicBezTo>
                  <a:pt x="796" y="3159"/>
                  <a:pt x="781" y="3227"/>
                  <a:pt x="769" y="3242"/>
                </a:cubicBezTo>
                <a:cubicBezTo>
                  <a:pt x="757" y="3256"/>
                  <a:pt x="747" y="3748"/>
                  <a:pt x="747" y="4362"/>
                </a:cubicBezTo>
                <a:cubicBezTo>
                  <a:pt x="747" y="5341"/>
                  <a:pt x="742" y="5467"/>
                  <a:pt x="705" y="5559"/>
                </a:cubicBezTo>
                <a:cubicBezTo>
                  <a:pt x="682" y="5615"/>
                  <a:pt x="658" y="5741"/>
                  <a:pt x="651" y="5839"/>
                </a:cubicBezTo>
                <a:lnTo>
                  <a:pt x="639" y="6018"/>
                </a:lnTo>
                <a:lnTo>
                  <a:pt x="431" y="6034"/>
                </a:lnTo>
                <a:cubicBezTo>
                  <a:pt x="200" y="6052"/>
                  <a:pt x="78" y="6114"/>
                  <a:pt x="28" y="6238"/>
                </a:cubicBezTo>
                <a:cubicBezTo>
                  <a:pt x="9" y="6287"/>
                  <a:pt x="0" y="6563"/>
                  <a:pt x="0" y="7137"/>
                </a:cubicBezTo>
                <a:cubicBezTo>
                  <a:pt x="0" y="7927"/>
                  <a:pt x="9" y="8060"/>
                  <a:pt x="75" y="8209"/>
                </a:cubicBezTo>
                <a:cubicBezTo>
                  <a:pt x="87" y="8235"/>
                  <a:pt x="96" y="8745"/>
                  <a:pt x="96" y="9341"/>
                </a:cubicBezTo>
                <a:cubicBezTo>
                  <a:pt x="96" y="10035"/>
                  <a:pt x="105" y="10432"/>
                  <a:pt x="121" y="10443"/>
                </a:cubicBezTo>
                <a:cubicBezTo>
                  <a:pt x="136" y="10454"/>
                  <a:pt x="145" y="10934"/>
                  <a:pt x="144" y="11797"/>
                </a:cubicBezTo>
                <a:cubicBezTo>
                  <a:pt x="144" y="13083"/>
                  <a:pt x="142" y="13138"/>
                  <a:pt x="96" y="13204"/>
                </a:cubicBezTo>
                <a:cubicBezTo>
                  <a:pt x="47" y="13277"/>
                  <a:pt x="32" y="13437"/>
                  <a:pt x="72" y="13465"/>
                </a:cubicBezTo>
                <a:cubicBezTo>
                  <a:pt x="86" y="13475"/>
                  <a:pt x="96" y="13610"/>
                  <a:pt x="96" y="13777"/>
                </a:cubicBezTo>
                <a:cubicBezTo>
                  <a:pt x="96" y="13943"/>
                  <a:pt x="108" y="14085"/>
                  <a:pt x="122" y="14100"/>
                </a:cubicBezTo>
                <a:cubicBezTo>
                  <a:pt x="150" y="14133"/>
                  <a:pt x="139" y="15845"/>
                  <a:pt x="109" y="16015"/>
                </a:cubicBezTo>
                <a:cubicBezTo>
                  <a:pt x="88" y="16134"/>
                  <a:pt x="113" y="16181"/>
                  <a:pt x="227" y="16239"/>
                </a:cubicBezTo>
                <a:cubicBezTo>
                  <a:pt x="371" y="16313"/>
                  <a:pt x="565" y="16330"/>
                  <a:pt x="897" y="16295"/>
                </a:cubicBezTo>
                <a:cubicBezTo>
                  <a:pt x="1045" y="16279"/>
                  <a:pt x="1066" y="16268"/>
                  <a:pt x="1135" y="16178"/>
                </a:cubicBezTo>
                <a:cubicBezTo>
                  <a:pt x="1206" y="16086"/>
                  <a:pt x="1210" y="16071"/>
                  <a:pt x="1196" y="15931"/>
                </a:cubicBezTo>
                <a:cubicBezTo>
                  <a:pt x="1187" y="15850"/>
                  <a:pt x="1164" y="15747"/>
                  <a:pt x="1145" y="15703"/>
                </a:cubicBezTo>
                <a:cubicBezTo>
                  <a:pt x="1115" y="15638"/>
                  <a:pt x="1108" y="15454"/>
                  <a:pt x="1108" y="14622"/>
                </a:cubicBezTo>
                <a:cubicBezTo>
                  <a:pt x="1108" y="14070"/>
                  <a:pt x="1118" y="13613"/>
                  <a:pt x="1129" y="13605"/>
                </a:cubicBezTo>
                <a:cubicBezTo>
                  <a:pt x="1140" y="13597"/>
                  <a:pt x="1185" y="13653"/>
                  <a:pt x="1228" y="13729"/>
                </a:cubicBezTo>
                <a:cubicBezTo>
                  <a:pt x="1331" y="13910"/>
                  <a:pt x="1711" y="14358"/>
                  <a:pt x="1761" y="14358"/>
                </a:cubicBezTo>
                <a:cubicBezTo>
                  <a:pt x="1783" y="14358"/>
                  <a:pt x="1819" y="14381"/>
                  <a:pt x="1841" y="14410"/>
                </a:cubicBezTo>
                <a:cubicBezTo>
                  <a:pt x="1864" y="14438"/>
                  <a:pt x="1933" y="14483"/>
                  <a:pt x="1996" y="14508"/>
                </a:cubicBezTo>
                <a:cubicBezTo>
                  <a:pt x="2058" y="14534"/>
                  <a:pt x="2141" y="14575"/>
                  <a:pt x="2181" y="14600"/>
                </a:cubicBezTo>
                <a:cubicBezTo>
                  <a:pt x="2242" y="14639"/>
                  <a:pt x="2335" y="14647"/>
                  <a:pt x="2767" y="14650"/>
                </a:cubicBezTo>
                <a:cubicBezTo>
                  <a:pt x="3103" y="14653"/>
                  <a:pt x="3306" y="14666"/>
                  <a:pt x="3357" y="14688"/>
                </a:cubicBezTo>
                <a:cubicBezTo>
                  <a:pt x="3526" y="14761"/>
                  <a:pt x="3590" y="14802"/>
                  <a:pt x="3622" y="14854"/>
                </a:cubicBezTo>
                <a:cubicBezTo>
                  <a:pt x="3640" y="14883"/>
                  <a:pt x="3661" y="14902"/>
                  <a:pt x="3668" y="14894"/>
                </a:cubicBezTo>
                <a:cubicBezTo>
                  <a:pt x="3675" y="14886"/>
                  <a:pt x="3726" y="14938"/>
                  <a:pt x="3782" y="15010"/>
                </a:cubicBezTo>
                <a:cubicBezTo>
                  <a:pt x="3981" y="15268"/>
                  <a:pt x="4108" y="15404"/>
                  <a:pt x="4192" y="15451"/>
                </a:cubicBezTo>
                <a:lnTo>
                  <a:pt x="4278" y="15498"/>
                </a:lnTo>
                <a:lnTo>
                  <a:pt x="4289" y="15801"/>
                </a:lnTo>
                <a:cubicBezTo>
                  <a:pt x="4296" y="15967"/>
                  <a:pt x="4310" y="16118"/>
                  <a:pt x="4320" y="16135"/>
                </a:cubicBezTo>
                <a:cubicBezTo>
                  <a:pt x="4330" y="16153"/>
                  <a:pt x="4328" y="16176"/>
                  <a:pt x="4314" y="16185"/>
                </a:cubicBezTo>
                <a:cubicBezTo>
                  <a:pt x="4301" y="16195"/>
                  <a:pt x="4289" y="16299"/>
                  <a:pt x="4289" y="16416"/>
                </a:cubicBezTo>
                <a:cubicBezTo>
                  <a:pt x="4289" y="16626"/>
                  <a:pt x="4291" y="16631"/>
                  <a:pt x="4378" y="16730"/>
                </a:cubicBezTo>
                <a:cubicBezTo>
                  <a:pt x="4427" y="16786"/>
                  <a:pt x="4479" y="16831"/>
                  <a:pt x="4495" y="16831"/>
                </a:cubicBezTo>
                <a:cubicBezTo>
                  <a:pt x="4511" y="16831"/>
                  <a:pt x="4543" y="16858"/>
                  <a:pt x="4569" y="16889"/>
                </a:cubicBezTo>
                <a:cubicBezTo>
                  <a:pt x="4666" y="17012"/>
                  <a:pt x="4868" y="17068"/>
                  <a:pt x="4935" y="16991"/>
                </a:cubicBezTo>
                <a:cubicBezTo>
                  <a:pt x="4983" y="16937"/>
                  <a:pt x="4990" y="17015"/>
                  <a:pt x="4983" y="17491"/>
                </a:cubicBezTo>
                <a:cubicBezTo>
                  <a:pt x="4976" y="17938"/>
                  <a:pt x="4976" y="17943"/>
                  <a:pt x="4919" y="17975"/>
                </a:cubicBezTo>
                <a:cubicBezTo>
                  <a:pt x="4803" y="18041"/>
                  <a:pt x="4772" y="18261"/>
                  <a:pt x="4857" y="18414"/>
                </a:cubicBezTo>
                <a:cubicBezTo>
                  <a:pt x="4904" y="18500"/>
                  <a:pt x="4918" y="18802"/>
                  <a:pt x="4930" y="19932"/>
                </a:cubicBezTo>
                <a:cubicBezTo>
                  <a:pt x="4941" y="20927"/>
                  <a:pt x="4940" y="20959"/>
                  <a:pt x="4893" y="21035"/>
                </a:cubicBezTo>
                <a:cubicBezTo>
                  <a:pt x="4781" y="21213"/>
                  <a:pt x="4892" y="21484"/>
                  <a:pt x="5090" y="21520"/>
                </a:cubicBezTo>
                <a:cubicBezTo>
                  <a:pt x="5141" y="21530"/>
                  <a:pt x="5189" y="21549"/>
                  <a:pt x="5196" y="21563"/>
                </a:cubicBezTo>
                <a:cubicBezTo>
                  <a:pt x="5216" y="21600"/>
                  <a:pt x="5752" y="21575"/>
                  <a:pt x="5878" y="21531"/>
                </a:cubicBezTo>
                <a:cubicBezTo>
                  <a:pt x="5936" y="21511"/>
                  <a:pt x="6015" y="21456"/>
                  <a:pt x="6053" y="21409"/>
                </a:cubicBezTo>
                <a:cubicBezTo>
                  <a:pt x="6114" y="21334"/>
                  <a:pt x="6121" y="21308"/>
                  <a:pt x="6112" y="21187"/>
                </a:cubicBezTo>
                <a:cubicBezTo>
                  <a:pt x="6100" y="21026"/>
                  <a:pt x="6050" y="20732"/>
                  <a:pt x="6028" y="20692"/>
                </a:cubicBezTo>
                <a:cubicBezTo>
                  <a:pt x="6019" y="20677"/>
                  <a:pt x="6018" y="20222"/>
                  <a:pt x="6025" y="19681"/>
                </a:cubicBezTo>
                <a:cubicBezTo>
                  <a:pt x="6032" y="19077"/>
                  <a:pt x="6028" y="18687"/>
                  <a:pt x="6014" y="18671"/>
                </a:cubicBezTo>
                <a:cubicBezTo>
                  <a:pt x="6001" y="18657"/>
                  <a:pt x="5999" y="18645"/>
                  <a:pt x="6008" y="18645"/>
                </a:cubicBezTo>
                <a:cubicBezTo>
                  <a:pt x="6017" y="18645"/>
                  <a:pt x="6033" y="18645"/>
                  <a:pt x="6043" y="18645"/>
                </a:cubicBezTo>
                <a:cubicBezTo>
                  <a:pt x="6053" y="18645"/>
                  <a:pt x="6061" y="18654"/>
                  <a:pt x="6061" y="18666"/>
                </a:cubicBezTo>
                <a:cubicBezTo>
                  <a:pt x="6061" y="18726"/>
                  <a:pt x="6405" y="19167"/>
                  <a:pt x="6451" y="19167"/>
                </a:cubicBezTo>
                <a:cubicBezTo>
                  <a:pt x="6468" y="19167"/>
                  <a:pt x="6495" y="19191"/>
                  <a:pt x="6512" y="19221"/>
                </a:cubicBezTo>
                <a:cubicBezTo>
                  <a:pt x="6541" y="19276"/>
                  <a:pt x="6946" y="19514"/>
                  <a:pt x="7111" y="19575"/>
                </a:cubicBezTo>
                <a:cubicBezTo>
                  <a:pt x="7158" y="19592"/>
                  <a:pt x="7231" y="19607"/>
                  <a:pt x="7272" y="19607"/>
                </a:cubicBezTo>
                <a:cubicBezTo>
                  <a:pt x="7313" y="19607"/>
                  <a:pt x="7354" y="19620"/>
                  <a:pt x="7362" y="19635"/>
                </a:cubicBezTo>
                <a:cubicBezTo>
                  <a:pt x="7371" y="19651"/>
                  <a:pt x="7506" y="19662"/>
                  <a:pt x="7686" y="19662"/>
                </a:cubicBezTo>
                <a:cubicBezTo>
                  <a:pt x="7935" y="19662"/>
                  <a:pt x="8001" y="19670"/>
                  <a:pt x="8026" y="19705"/>
                </a:cubicBezTo>
                <a:cubicBezTo>
                  <a:pt x="8049" y="19737"/>
                  <a:pt x="8050" y="19755"/>
                  <a:pt x="8029" y="19779"/>
                </a:cubicBezTo>
                <a:cubicBezTo>
                  <a:pt x="8012" y="19798"/>
                  <a:pt x="8001" y="19906"/>
                  <a:pt x="8001" y="20054"/>
                </a:cubicBezTo>
                <a:lnTo>
                  <a:pt x="8001" y="20298"/>
                </a:lnTo>
                <a:lnTo>
                  <a:pt x="8123" y="20486"/>
                </a:lnTo>
                <a:cubicBezTo>
                  <a:pt x="8255" y="20689"/>
                  <a:pt x="8410" y="20805"/>
                  <a:pt x="8487" y="20758"/>
                </a:cubicBezTo>
                <a:cubicBezTo>
                  <a:pt x="8509" y="20745"/>
                  <a:pt x="8576" y="20733"/>
                  <a:pt x="8636" y="20733"/>
                </a:cubicBezTo>
                <a:cubicBezTo>
                  <a:pt x="8696" y="20733"/>
                  <a:pt x="8752" y="20721"/>
                  <a:pt x="8760" y="20706"/>
                </a:cubicBezTo>
                <a:cubicBezTo>
                  <a:pt x="8768" y="20691"/>
                  <a:pt x="8855" y="20679"/>
                  <a:pt x="8953" y="20679"/>
                </a:cubicBezTo>
                <a:cubicBezTo>
                  <a:pt x="9051" y="20679"/>
                  <a:pt x="9137" y="20666"/>
                  <a:pt x="9145" y="20651"/>
                </a:cubicBezTo>
                <a:cubicBezTo>
                  <a:pt x="9153" y="20636"/>
                  <a:pt x="9218" y="20623"/>
                  <a:pt x="9288" y="20623"/>
                </a:cubicBezTo>
                <a:cubicBezTo>
                  <a:pt x="9394" y="20623"/>
                  <a:pt x="9427" y="20611"/>
                  <a:pt x="9479" y="20551"/>
                </a:cubicBezTo>
                <a:cubicBezTo>
                  <a:pt x="9538" y="20484"/>
                  <a:pt x="9543" y="20460"/>
                  <a:pt x="9543" y="20255"/>
                </a:cubicBezTo>
                <a:cubicBezTo>
                  <a:pt x="9543" y="20131"/>
                  <a:pt x="9553" y="20019"/>
                  <a:pt x="9565" y="20004"/>
                </a:cubicBezTo>
                <a:cubicBezTo>
                  <a:pt x="9585" y="19980"/>
                  <a:pt x="9616" y="19666"/>
                  <a:pt x="9617" y="19487"/>
                </a:cubicBezTo>
                <a:cubicBezTo>
                  <a:pt x="9617" y="19378"/>
                  <a:pt x="9656" y="19305"/>
                  <a:pt x="9715" y="19305"/>
                </a:cubicBezTo>
                <a:cubicBezTo>
                  <a:pt x="9742" y="19305"/>
                  <a:pt x="9799" y="19288"/>
                  <a:pt x="9841" y="19267"/>
                </a:cubicBezTo>
                <a:cubicBezTo>
                  <a:pt x="9955" y="19212"/>
                  <a:pt x="10134" y="19167"/>
                  <a:pt x="10243" y="19167"/>
                </a:cubicBezTo>
                <a:cubicBezTo>
                  <a:pt x="10347" y="19167"/>
                  <a:pt x="10551" y="19118"/>
                  <a:pt x="10592" y="19084"/>
                </a:cubicBezTo>
                <a:cubicBezTo>
                  <a:pt x="10605" y="19072"/>
                  <a:pt x="10713" y="19054"/>
                  <a:pt x="10832" y="19043"/>
                </a:cubicBezTo>
                <a:cubicBezTo>
                  <a:pt x="10952" y="19033"/>
                  <a:pt x="11060" y="19014"/>
                  <a:pt x="11073" y="19002"/>
                </a:cubicBezTo>
                <a:cubicBezTo>
                  <a:pt x="11099" y="18980"/>
                  <a:pt x="11186" y="18957"/>
                  <a:pt x="11338" y="18933"/>
                </a:cubicBezTo>
                <a:cubicBezTo>
                  <a:pt x="11391" y="18924"/>
                  <a:pt x="11454" y="18910"/>
                  <a:pt x="11478" y="18902"/>
                </a:cubicBezTo>
                <a:cubicBezTo>
                  <a:pt x="11502" y="18894"/>
                  <a:pt x="11600" y="18878"/>
                  <a:pt x="11695" y="18865"/>
                </a:cubicBezTo>
                <a:cubicBezTo>
                  <a:pt x="11791" y="18853"/>
                  <a:pt x="11912" y="18824"/>
                  <a:pt x="11965" y="18800"/>
                </a:cubicBezTo>
                <a:cubicBezTo>
                  <a:pt x="12018" y="18777"/>
                  <a:pt x="12122" y="18757"/>
                  <a:pt x="12195" y="18756"/>
                </a:cubicBezTo>
                <a:cubicBezTo>
                  <a:pt x="12269" y="18756"/>
                  <a:pt x="12339" y="18744"/>
                  <a:pt x="12352" y="18730"/>
                </a:cubicBezTo>
                <a:cubicBezTo>
                  <a:pt x="12365" y="18717"/>
                  <a:pt x="12418" y="18699"/>
                  <a:pt x="12471" y="18690"/>
                </a:cubicBezTo>
                <a:cubicBezTo>
                  <a:pt x="12612" y="18667"/>
                  <a:pt x="12815" y="18625"/>
                  <a:pt x="12953" y="18589"/>
                </a:cubicBezTo>
                <a:cubicBezTo>
                  <a:pt x="13019" y="18572"/>
                  <a:pt x="13133" y="18552"/>
                  <a:pt x="13206" y="18544"/>
                </a:cubicBezTo>
                <a:cubicBezTo>
                  <a:pt x="13279" y="18537"/>
                  <a:pt x="13349" y="18519"/>
                  <a:pt x="13362" y="18505"/>
                </a:cubicBezTo>
                <a:cubicBezTo>
                  <a:pt x="13374" y="18491"/>
                  <a:pt x="13425" y="18480"/>
                  <a:pt x="13475" y="18480"/>
                </a:cubicBezTo>
                <a:cubicBezTo>
                  <a:pt x="13524" y="18480"/>
                  <a:pt x="13571" y="18468"/>
                  <a:pt x="13580" y="18453"/>
                </a:cubicBezTo>
                <a:cubicBezTo>
                  <a:pt x="13588" y="18438"/>
                  <a:pt x="13659" y="18425"/>
                  <a:pt x="13737" y="18425"/>
                </a:cubicBezTo>
                <a:cubicBezTo>
                  <a:pt x="13814" y="18425"/>
                  <a:pt x="13884" y="18413"/>
                  <a:pt x="13893" y="18398"/>
                </a:cubicBezTo>
                <a:cubicBezTo>
                  <a:pt x="13901" y="18383"/>
                  <a:pt x="13944" y="18370"/>
                  <a:pt x="13989" y="18370"/>
                </a:cubicBezTo>
                <a:cubicBezTo>
                  <a:pt x="14034" y="18370"/>
                  <a:pt x="14077" y="18358"/>
                  <a:pt x="14086" y="18343"/>
                </a:cubicBezTo>
                <a:cubicBezTo>
                  <a:pt x="14094" y="18328"/>
                  <a:pt x="14157" y="18315"/>
                  <a:pt x="14227" y="18315"/>
                </a:cubicBezTo>
                <a:cubicBezTo>
                  <a:pt x="14296" y="18315"/>
                  <a:pt x="14363" y="18304"/>
                  <a:pt x="14376" y="18290"/>
                </a:cubicBezTo>
                <a:cubicBezTo>
                  <a:pt x="14398" y="18266"/>
                  <a:pt x="14462" y="18253"/>
                  <a:pt x="14724" y="18219"/>
                </a:cubicBezTo>
                <a:cubicBezTo>
                  <a:pt x="14797" y="18209"/>
                  <a:pt x="14878" y="18191"/>
                  <a:pt x="14905" y="18178"/>
                </a:cubicBezTo>
                <a:cubicBezTo>
                  <a:pt x="14958" y="18151"/>
                  <a:pt x="15032" y="18138"/>
                  <a:pt x="15380" y="18088"/>
                </a:cubicBezTo>
                <a:cubicBezTo>
                  <a:pt x="15509" y="18070"/>
                  <a:pt x="15627" y="18039"/>
                  <a:pt x="15644" y="18020"/>
                </a:cubicBezTo>
                <a:cubicBezTo>
                  <a:pt x="15660" y="18001"/>
                  <a:pt x="15731" y="17985"/>
                  <a:pt x="15802" y="17985"/>
                </a:cubicBezTo>
                <a:cubicBezTo>
                  <a:pt x="15903" y="17985"/>
                  <a:pt x="15934" y="17996"/>
                  <a:pt x="15944" y="18034"/>
                </a:cubicBezTo>
                <a:cubicBezTo>
                  <a:pt x="15951" y="18060"/>
                  <a:pt x="15978" y="18129"/>
                  <a:pt x="16004" y="18187"/>
                </a:cubicBezTo>
                <a:cubicBezTo>
                  <a:pt x="16029" y="18246"/>
                  <a:pt x="16050" y="18309"/>
                  <a:pt x="16050" y="18328"/>
                </a:cubicBezTo>
                <a:cubicBezTo>
                  <a:pt x="16050" y="18382"/>
                  <a:pt x="16205" y="18716"/>
                  <a:pt x="16295" y="18855"/>
                </a:cubicBezTo>
                <a:cubicBezTo>
                  <a:pt x="16372" y="18975"/>
                  <a:pt x="16766" y="19442"/>
                  <a:pt x="16789" y="19442"/>
                </a:cubicBezTo>
                <a:cubicBezTo>
                  <a:pt x="16795" y="19442"/>
                  <a:pt x="16851" y="19491"/>
                  <a:pt x="16914" y="19552"/>
                </a:cubicBezTo>
                <a:cubicBezTo>
                  <a:pt x="16977" y="19612"/>
                  <a:pt x="17038" y="19662"/>
                  <a:pt x="17049" y="19662"/>
                </a:cubicBezTo>
                <a:cubicBezTo>
                  <a:pt x="17061" y="19662"/>
                  <a:pt x="17088" y="19680"/>
                  <a:pt x="17110" y="19703"/>
                </a:cubicBezTo>
                <a:cubicBezTo>
                  <a:pt x="17162" y="19756"/>
                  <a:pt x="17569" y="19992"/>
                  <a:pt x="17610" y="19992"/>
                </a:cubicBezTo>
                <a:cubicBezTo>
                  <a:pt x="17628" y="19992"/>
                  <a:pt x="17684" y="20016"/>
                  <a:pt x="17735" y="20045"/>
                </a:cubicBezTo>
                <a:cubicBezTo>
                  <a:pt x="17786" y="20075"/>
                  <a:pt x="17861" y="20106"/>
                  <a:pt x="17901" y="20114"/>
                </a:cubicBezTo>
                <a:cubicBezTo>
                  <a:pt x="17942" y="20122"/>
                  <a:pt x="18004" y="20141"/>
                  <a:pt x="18038" y="20156"/>
                </a:cubicBezTo>
                <a:cubicBezTo>
                  <a:pt x="18073" y="20171"/>
                  <a:pt x="18164" y="20184"/>
                  <a:pt x="18241" y="20184"/>
                </a:cubicBezTo>
                <a:cubicBezTo>
                  <a:pt x="18336" y="20184"/>
                  <a:pt x="18391" y="20197"/>
                  <a:pt x="18411" y="20225"/>
                </a:cubicBezTo>
                <a:cubicBezTo>
                  <a:pt x="18448" y="20276"/>
                  <a:pt x="18525" y="20276"/>
                  <a:pt x="18604" y="20225"/>
                </a:cubicBezTo>
                <a:cubicBezTo>
                  <a:pt x="18638" y="20203"/>
                  <a:pt x="18729" y="20185"/>
                  <a:pt x="18811" y="20185"/>
                </a:cubicBezTo>
                <a:cubicBezTo>
                  <a:pt x="18892" y="20184"/>
                  <a:pt x="18990" y="20172"/>
                  <a:pt x="19028" y="20158"/>
                </a:cubicBezTo>
                <a:cubicBezTo>
                  <a:pt x="19067" y="20144"/>
                  <a:pt x="19146" y="20125"/>
                  <a:pt x="19203" y="20117"/>
                </a:cubicBezTo>
                <a:cubicBezTo>
                  <a:pt x="19261" y="20109"/>
                  <a:pt x="19344" y="20078"/>
                  <a:pt x="19387" y="20047"/>
                </a:cubicBezTo>
                <a:cubicBezTo>
                  <a:pt x="19430" y="20017"/>
                  <a:pt x="19489" y="19992"/>
                  <a:pt x="19517" y="19992"/>
                </a:cubicBezTo>
                <a:cubicBezTo>
                  <a:pt x="19546" y="19992"/>
                  <a:pt x="19615" y="19958"/>
                  <a:pt x="19671" y="19917"/>
                </a:cubicBezTo>
                <a:cubicBezTo>
                  <a:pt x="19727" y="19875"/>
                  <a:pt x="19794" y="19828"/>
                  <a:pt x="19821" y="19811"/>
                </a:cubicBezTo>
                <a:cubicBezTo>
                  <a:pt x="20000" y="19697"/>
                  <a:pt x="20059" y="19653"/>
                  <a:pt x="20186" y="19540"/>
                </a:cubicBezTo>
                <a:cubicBezTo>
                  <a:pt x="20487" y="19270"/>
                  <a:pt x="20581" y="19176"/>
                  <a:pt x="20646" y="19080"/>
                </a:cubicBezTo>
                <a:cubicBezTo>
                  <a:pt x="20683" y="19026"/>
                  <a:pt x="20754" y="18925"/>
                  <a:pt x="20805" y="18856"/>
                </a:cubicBezTo>
                <a:cubicBezTo>
                  <a:pt x="20856" y="18787"/>
                  <a:pt x="20899" y="18711"/>
                  <a:pt x="20902" y="18687"/>
                </a:cubicBezTo>
                <a:cubicBezTo>
                  <a:pt x="20905" y="18664"/>
                  <a:pt x="20938" y="18611"/>
                  <a:pt x="20973" y="18568"/>
                </a:cubicBezTo>
                <a:cubicBezTo>
                  <a:pt x="21031" y="18500"/>
                  <a:pt x="21303" y="17923"/>
                  <a:pt x="21303" y="17869"/>
                </a:cubicBezTo>
                <a:cubicBezTo>
                  <a:pt x="21303" y="17857"/>
                  <a:pt x="21323" y="17795"/>
                  <a:pt x="21348" y="17731"/>
                </a:cubicBezTo>
                <a:cubicBezTo>
                  <a:pt x="21373" y="17667"/>
                  <a:pt x="21408" y="17559"/>
                  <a:pt x="21425" y="17491"/>
                </a:cubicBezTo>
                <a:cubicBezTo>
                  <a:pt x="21442" y="17423"/>
                  <a:pt x="21464" y="17355"/>
                  <a:pt x="21474" y="17339"/>
                </a:cubicBezTo>
                <a:cubicBezTo>
                  <a:pt x="21484" y="17324"/>
                  <a:pt x="21496" y="17240"/>
                  <a:pt x="21499" y="17152"/>
                </a:cubicBezTo>
                <a:cubicBezTo>
                  <a:pt x="21502" y="17065"/>
                  <a:pt x="21513" y="16988"/>
                  <a:pt x="21524" y="16980"/>
                </a:cubicBezTo>
                <a:cubicBezTo>
                  <a:pt x="21535" y="16972"/>
                  <a:pt x="21544" y="16856"/>
                  <a:pt x="21544" y="16721"/>
                </a:cubicBezTo>
                <a:cubicBezTo>
                  <a:pt x="21544" y="16587"/>
                  <a:pt x="21555" y="16469"/>
                  <a:pt x="21568" y="16460"/>
                </a:cubicBezTo>
                <a:cubicBezTo>
                  <a:pt x="21599" y="16439"/>
                  <a:pt x="21600" y="16192"/>
                  <a:pt x="21570" y="16157"/>
                </a:cubicBezTo>
                <a:cubicBezTo>
                  <a:pt x="21558" y="16142"/>
                  <a:pt x="21542" y="16044"/>
                  <a:pt x="21536" y="15939"/>
                </a:cubicBezTo>
                <a:cubicBezTo>
                  <a:pt x="21518" y="15671"/>
                  <a:pt x="21494" y="15515"/>
                  <a:pt x="21469" y="15497"/>
                </a:cubicBezTo>
                <a:cubicBezTo>
                  <a:pt x="21457" y="15488"/>
                  <a:pt x="21448" y="15452"/>
                  <a:pt x="21448" y="15416"/>
                </a:cubicBezTo>
                <a:cubicBezTo>
                  <a:pt x="21448" y="15380"/>
                  <a:pt x="21437" y="15343"/>
                  <a:pt x="21423" y="15334"/>
                </a:cubicBezTo>
                <a:cubicBezTo>
                  <a:pt x="21410" y="15325"/>
                  <a:pt x="21400" y="15288"/>
                  <a:pt x="21400" y="15252"/>
                </a:cubicBezTo>
                <a:cubicBezTo>
                  <a:pt x="21400" y="15216"/>
                  <a:pt x="21389" y="15179"/>
                  <a:pt x="21376" y="15169"/>
                </a:cubicBezTo>
                <a:cubicBezTo>
                  <a:pt x="21362" y="15160"/>
                  <a:pt x="21351" y="15133"/>
                  <a:pt x="21351" y="15110"/>
                </a:cubicBezTo>
                <a:cubicBezTo>
                  <a:pt x="21351" y="15056"/>
                  <a:pt x="21170" y="14709"/>
                  <a:pt x="21109" y="14646"/>
                </a:cubicBezTo>
                <a:cubicBezTo>
                  <a:pt x="21083" y="14619"/>
                  <a:pt x="21062" y="14583"/>
                  <a:pt x="21062" y="14566"/>
                </a:cubicBezTo>
                <a:cubicBezTo>
                  <a:pt x="21062" y="14531"/>
                  <a:pt x="20731" y="14154"/>
                  <a:pt x="20677" y="14128"/>
                </a:cubicBezTo>
                <a:cubicBezTo>
                  <a:pt x="20657" y="14118"/>
                  <a:pt x="20592" y="14067"/>
                  <a:pt x="20532" y="14014"/>
                </a:cubicBezTo>
                <a:cubicBezTo>
                  <a:pt x="20473" y="13961"/>
                  <a:pt x="20373" y="13880"/>
                  <a:pt x="20311" y="13835"/>
                </a:cubicBezTo>
                <a:lnTo>
                  <a:pt x="20198" y="13751"/>
                </a:lnTo>
                <a:lnTo>
                  <a:pt x="20210" y="13278"/>
                </a:lnTo>
                <a:cubicBezTo>
                  <a:pt x="20216" y="13018"/>
                  <a:pt x="20227" y="12775"/>
                  <a:pt x="20235" y="12737"/>
                </a:cubicBezTo>
                <a:cubicBezTo>
                  <a:pt x="20256" y="12637"/>
                  <a:pt x="20330" y="11067"/>
                  <a:pt x="20353" y="10250"/>
                </a:cubicBezTo>
                <a:cubicBezTo>
                  <a:pt x="20360" y="9979"/>
                  <a:pt x="20376" y="9743"/>
                  <a:pt x="20388" y="9727"/>
                </a:cubicBezTo>
                <a:cubicBezTo>
                  <a:pt x="20400" y="9711"/>
                  <a:pt x="20411" y="9498"/>
                  <a:pt x="20413" y="9253"/>
                </a:cubicBezTo>
                <a:cubicBezTo>
                  <a:pt x="20415" y="9008"/>
                  <a:pt x="20425" y="8801"/>
                  <a:pt x="20437" y="8792"/>
                </a:cubicBezTo>
                <a:cubicBezTo>
                  <a:pt x="20449" y="8784"/>
                  <a:pt x="20459" y="8543"/>
                  <a:pt x="20459" y="8257"/>
                </a:cubicBezTo>
                <a:cubicBezTo>
                  <a:pt x="20459" y="7941"/>
                  <a:pt x="20469" y="7732"/>
                  <a:pt x="20484" y="7722"/>
                </a:cubicBezTo>
                <a:cubicBezTo>
                  <a:pt x="20498" y="7711"/>
                  <a:pt x="20508" y="7518"/>
                  <a:pt x="20508" y="7231"/>
                </a:cubicBezTo>
                <a:cubicBezTo>
                  <a:pt x="20508" y="6965"/>
                  <a:pt x="20518" y="6746"/>
                  <a:pt x="20531" y="6731"/>
                </a:cubicBezTo>
                <a:cubicBezTo>
                  <a:pt x="20550" y="6709"/>
                  <a:pt x="20576" y="5996"/>
                  <a:pt x="20580" y="5359"/>
                </a:cubicBezTo>
                <a:cubicBezTo>
                  <a:pt x="20582" y="5085"/>
                  <a:pt x="20554" y="4701"/>
                  <a:pt x="20530" y="4673"/>
                </a:cubicBezTo>
                <a:cubicBezTo>
                  <a:pt x="20518" y="4659"/>
                  <a:pt x="20508" y="4595"/>
                  <a:pt x="20508" y="4531"/>
                </a:cubicBezTo>
                <a:cubicBezTo>
                  <a:pt x="20508" y="4467"/>
                  <a:pt x="20497" y="4406"/>
                  <a:pt x="20484" y="4397"/>
                </a:cubicBezTo>
                <a:cubicBezTo>
                  <a:pt x="20470" y="4387"/>
                  <a:pt x="20459" y="4353"/>
                  <a:pt x="20459" y="4321"/>
                </a:cubicBezTo>
                <a:cubicBezTo>
                  <a:pt x="20459" y="4260"/>
                  <a:pt x="20420" y="4098"/>
                  <a:pt x="20385" y="4019"/>
                </a:cubicBezTo>
                <a:cubicBezTo>
                  <a:pt x="20373" y="3993"/>
                  <a:pt x="20364" y="3948"/>
                  <a:pt x="20364" y="3918"/>
                </a:cubicBezTo>
                <a:cubicBezTo>
                  <a:pt x="20364" y="3888"/>
                  <a:pt x="20353" y="3857"/>
                  <a:pt x="20339" y="3847"/>
                </a:cubicBezTo>
                <a:cubicBezTo>
                  <a:pt x="20326" y="3838"/>
                  <a:pt x="20315" y="3806"/>
                  <a:pt x="20315" y="3778"/>
                </a:cubicBezTo>
                <a:cubicBezTo>
                  <a:pt x="20315" y="3749"/>
                  <a:pt x="20288" y="3670"/>
                  <a:pt x="20255" y="3602"/>
                </a:cubicBezTo>
                <a:cubicBezTo>
                  <a:pt x="20221" y="3535"/>
                  <a:pt x="20195" y="3465"/>
                  <a:pt x="20195" y="3447"/>
                </a:cubicBezTo>
                <a:cubicBezTo>
                  <a:pt x="20195" y="3430"/>
                  <a:pt x="20140" y="3291"/>
                  <a:pt x="20074" y="3139"/>
                </a:cubicBezTo>
                <a:cubicBezTo>
                  <a:pt x="20008" y="2987"/>
                  <a:pt x="19953" y="2852"/>
                  <a:pt x="19953" y="2840"/>
                </a:cubicBezTo>
                <a:cubicBezTo>
                  <a:pt x="19953" y="2829"/>
                  <a:pt x="19921" y="2764"/>
                  <a:pt x="19881" y="2697"/>
                </a:cubicBezTo>
                <a:cubicBezTo>
                  <a:pt x="19841" y="2630"/>
                  <a:pt x="19809" y="2563"/>
                  <a:pt x="19809" y="2547"/>
                </a:cubicBezTo>
                <a:cubicBezTo>
                  <a:pt x="19809" y="2505"/>
                  <a:pt x="19649" y="2200"/>
                  <a:pt x="19605" y="2158"/>
                </a:cubicBezTo>
                <a:cubicBezTo>
                  <a:pt x="19585" y="2139"/>
                  <a:pt x="19568" y="2109"/>
                  <a:pt x="19568" y="2091"/>
                </a:cubicBezTo>
                <a:cubicBezTo>
                  <a:pt x="19568" y="2047"/>
                  <a:pt x="19353" y="1795"/>
                  <a:pt x="19228" y="1691"/>
                </a:cubicBezTo>
                <a:cubicBezTo>
                  <a:pt x="19125" y="1606"/>
                  <a:pt x="18801" y="1421"/>
                  <a:pt x="18727" y="1405"/>
                </a:cubicBezTo>
                <a:cubicBezTo>
                  <a:pt x="18626" y="1383"/>
                  <a:pt x="18467" y="1325"/>
                  <a:pt x="18424" y="1293"/>
                </a:cubicBezTo>
                <a:cubicBezTo>
                  <a:pt x="18397" y="1274"/>
                  <a:pt x="18334" y="1250"/>
                  <a:pt x="18283" y="1239"/>
                </a:cubicBezTo>
                <a:cubicBezTo>
                  <a:pt x="18233" y="1228"/>
                  <a:pt x="18153" y="1196"/>
                  <a:pt x="18107" y="1166"/>
                </a:cubicBezTo>
                <a:cubicBezTo>
                  <a:pt x="18062" y="1137"/>
                  <a:pt x="18003" y="1113"/>
                  <a:pt x="17978" y="1113"/>
                </a:cubicBezTo>
                <a:cubicBezTo>
                  <a:pt x="17953" y="1113"/>
                  <a:pt x="17925" y="1101"/>
                  <a:pt x="17917" y="1086"/>
                </a:cubicBezTo>
                <a:cubicBezTo>
                  <a:pt x="17909" y="1071"/>
                  <a:pt x="17878" y="1058"/>
                  <a:pt x="17849" y="1058"/>
                </a:cubicBezTo>
                <a:cubicBezTo>
                  <a:pt x="17819" y="1058"/>
                  <a:pt x="17784" y="1048"/>
                  <a:pt x="17772" y="1035"/>
                </a:cubicBezTo>
                <a:cubicBezTo>
                  <a:pt x="17759" y="1022"/>
                  <a:pt x="17667" y="983"/>
                  <a:pt x="17568" y="949"/>
                </a:cubicBezTo>
                <a:cubicBezTo>
                  <a:pt x="17468" y="915"/>
                  <a:pt x="17341" y="864"/>
                  <a:pt x="17285" y="835"/>
                </a:cubicBezTo>
                <a:cubicBezTo>
                  <a:pt x="17228" y="807"/>
                  <a:pt x="17172" y="784"/>
                  <a:pt x="17158" y="784"/>
                </a:cubicBezTo>
                <a:cubicBezTo>
                  <a:pt x="17145" y="784"/>
                  <a:pt x="17115" y="773"/>
                  <a:pt x="17092" y="759"/>
                </a:cubicBezTo>
                <a:cubicBezTo>
                  <a:pt x="17069" y="746"/>
                  <a:pt x="17007" y="719"/>
                  <a:pt x="16954" y="700"/>
                </a:cubicBezTo>
                <a:cubicBezTo>
                  <a:pt x="16901" y="681"/>
                  <a:pt x="16814" y="644"/>
                  <a:pt x="16761" y="617"/>
                </a:cubicBezTo>
                <a:cubicBezTo>
                  <a:pt x="16708" y="590"/>
                  <a:pt x="16621" y="553"/>
                  <a:pt x="16568" y="535"/>
                </a:cubicBezTo>
                <a:cubicBezTo>
                  <a:pt x="16515" y="517"/>
                  <a:pt x="16461" y="491"/>
                  <a:pt x="16448" y="478"/>
                </a:cubicBezTo>
                <a:cubicBezTo>
                  <a:pt x="16436" y="464"/>
                  <a:pt x="16404" y="454"/>
                  <a:pt x="16378" y="454"/>
                </a:cubicBezTo>
                <a:cubicBezTo>
                  <a:pt x="16335" y="454"/>
                  <a:pt x="16187" y="387"/>
                  <a:pt x="16068" y="314"/>
                </a:cubicBezTo>
                <a:cubicBezTo>
                  <a:pt x="16045" y="300"/>
                  <a:pt x="16000" y="289"/>
                  <a:pt x="15969" y="289"/>
                </a:cubicBezTo>
                <a:cubicBezTo>
                  <a:pt x="15938" y="289"/>
                  <a:pt x="15862" y="258"/>
                  <a:pt x="15800" y="221"/>
                </a:cubicBezTo>
                <a:cubicBezTo>
                  <a:pt x="15739" y="184"/>
                  <a:pt x="15688" y="158"/>
                  <a:pt x="15688" y="164"/>
                </a:cubicBezTo>
                <a:cubicBezTo>
                  <a:pt x="15688" y="182"/>
                  <a:pt x="15413" y="66"/>
                  <a:pt x="15378" y="32"/>
                </a:cubicBezTo>
                <a:cubicBezTo>
                  <a:pt x="15356" y="11"/>
                  <a:pt x="15225" y="0"/>
                  <a:pt x="15003" y="0"/>
                </a:cubicBezTo>
                <a:close/>
                <a:moveTo>
                  <a:pt x="14812" y="1051"/>
                </a:moveTo>
                <a:lnTo>
                  <a:pt x="15058" y="1056"/>
                </a:lnTo>
                <a:cubicBezTo>
                  <a:pt x="15248" y="1060"/>
                  <a:pt x="15337" y="1076"/>
                  <a:pt x="15454" y="1126"/>
                </a:cubicBezTo>
                <a:cubicBezTo>
                  <a:pt x="15536" y="1162"/>
                  <a:pt x="15642" y="1205"/>
                  <a:pt x="15688" y="1224"/>
                </a:cubicBezTo>
                <a:cubicBezTo>
                  <a:pt x="15735" y="1242"/>
                  <a:pt x="15792" y="1269"/>
                  <a:pt x="15815" y="1282"/>
                </a:cubicBezTo>
                <a:cubicBezTo>
                  <a:pt x="15838" y="1295"/>
                  <a:pt x="15875" y="1305"/>
                  <a:pt x="15898" y="1305"/>
                </a:cubicBezTo>
                <a:cubicBezTo>
                  <a:pt x="15922" y="1305"/>
                  <a:pt x="15977" y="1330"/>
                  <a:pt x="16020" y="1361"/>
                </a:cubicBezTo>
                <a:cubicBezTo>
                  <a:pt x="16063" y="1391"/>
                  <a:pt x="16119" y="1415"/>
                  <a:pt x="16145" y="1415"/>
                </a:cubicBezTo>
                <a:cubicBezTo>
                  <a:pt x="16170" y="1415"/>
                  <a:pt x="16198" y="1428"/>
                  <a:pt x="16206" y="1443"/>
                </a:cubicBezTo>
                <a:cubicBezTo>
                  <a:pt x="16214" y="1458"/>
                  <a:pt x="16245" y="1471"/>
                  <a:pt x="16275" y="1471"/>
                </a:cubicBezTo>
                <a:cubicBezTo>
                  <a:pt x="16305" y="1471"/>
                  <a:pt x="16339" y="1482"/>
                  <a:pt x="16352" y="1496"/>
                </a:cubicBezTo>
                <a:cubicBezTo>
                  <a:pt x="16364" y="1509"/>
                  <a:pt x="16401" y="1525"/>
                  <a:pt x="16433" y="1530"/>
                </a:cubicBezTo>
                <a:cubicBezTo>
                  <a:pt x="16466" y="1535"/>
                  <a:pt x="16496" y="1554"/>
                  <a:pt x="16501" y="1573"/>
                </a:cubicBezTo>
                <a:cubicBezTo>
                  <a:pt x="16519" y="1634"/>
                  <a:pt x="16343" y="1690"/>
                  <a:pt x="16136" y="1690"/>
                </a:cubicBezTo>
                <a:cubicBezTo>
                  <a:pt x="16028" y="1690"/>
                  <a:pt x="15928" y="1702"/>
                  <a:pt x="15916" y="1716"/>
                </a:cubicBezTo>
                <a:cubicBezTo>
                  <a:pt x="15903" y="1730"/>
                  <a:pt x="15779" y="1748"/>
                  <a:pt x="15640" y="1756"/>
                </a:cubicBezTo>
                <a:cubicBezTo>
                  <a:pt x="15500" y="1764"/>
                  <a:pt x="15322" y="1777"/>
                  <a:pt x="15243" y="1785"/>
                </a:cubicBezTo>
                <a:cubicBezTo>
                  <a:pt x="15160" y="1793"/>
                  <a:pt x="15072" y="1786"/>
                  <a:pt x="15037" y="1768"/>
                </a:cubicBezTo>
                <a:cubicBezTo>
                  <a:pt x="15004" y="1752"/>
                  <a:pt x="14928" y="1713"/>
                  <a:pt x="14868" y="1683"/>
                </a:cubicBezTo>
                <a:cubicBezTo>
                  <a:pt x="14809" y="1652"/>
                  <a:pt x="14712" y="1602"/>
                  <a:pt x="14652" y="1572"/>
                </a:cubicBezTo>
                <a:cubicBezTo>
                  <a:pt x="14553" y="1521"/>
                  <a:pt x="14533" y="1511"/>
                  <a:pt x="14495" y="1501"/>
                </a:cubicBezTo>
                <a:cubicBezTo>
                  <a:pt x="14488" y="1499"/>
                  <a:pt x="14557" y="1398"/>
                  <a:pt x="14647" y="1275"/>
                </a:cubicBezTo>
                <a:lnTo>
                  <a:pt x="14812" y="1051"/>
                </a:lnTo>
                <a:close/>
                <a:moveTo>
                  <a:pt x="16550" y="1591"/>
                </a:moveTo>
                <a:cubicBezTo>
                  <a:pt x="16556" y="1593"/>
                  <a:pt x="16563" y="1599"/>
                  <a:pt x="16567" y="1606"/>
                </a:cubicBezTo>
                <a:cubicBezTo>
                  <a:pt x="16575" y="1620"/>
                  <a:pt x="16570" y="1639"/>
                  <a:pt x="16557" y="1648"/>
                </a:cubicBezTo>
                <a:cubicBezTo>
                  <a:pt x="16545" y="1657"/>
                  <a:pt x="16528" y="1652"/>
                  <a:pt x="16521" y="1638"/>
                </a:cubicBezTo>
                <a:cubicBezTo>
                  <a:pt x="16513" y="1624"/>
                  <a:pt x="16517" y="1605"/>
                  <a:pt x="16529" y="1596"/>
                </a:cubicBezTo>
                <a:cubicBezTo>
                  <a:pt x="16535" y="1591"/>
                  <a:pt x="16543" y="1590"/>
                  <a:pt x="16550" y="1591"/>
                </a:cubicBezTo>
                <a:close/>
                <a:moveTo>
                  <a:pt x="2038" y="2379"/>
                </a:moveTo>
                <a:cubicBezTo>
                  <a:pt x="2046" y="2383"/>
                  <a:pt x="2054" y="2391"/>
                  <a:pt x="2061" y="2404"/>
                </a:cubicBezTo>
                <a:cubicBezTo>
                  <a:pt x="2069" y="2420"/>
                  <a:pt x="2093" y="2432"/>
                  <a:pt x="2114" y="2432"/>
                </a:cubicBezTo>
                <a:cubicBezTo>
                  <a:pt x="2135" y="2432"/>
                  <a:pt x="2189" y="2463"/>
                  <a:pt x="2233" y="2502"/>
                </a:cubicBezTo>
                <a:cubicBezTo>
                  <a:pt x="2278" y="2541"/>
                  <a:pt x="2313" y="2565"/>
                  <a:pt x="2313" y="2556"/>
                </a:cubicBezTo>
                <a:cubicBezTo>
                  <a:pt x="2313" y="2547"/>
                  <a:pt x="2378" y="2589"/>
                  <a:pt x="2457" y="2650"/>
                </a:cubicBezTo>
                <a:cubicBezTo>
                  <a:pt x="2536" y="2711"/>
                  <a:pt x="2609" y="2762"/>
                  <a:pt x="2619" y="2762"/>
                </a:cubicBezTo>
                <a:cubicBezTo>
                  <a:pt x="2630" y="2762"/>
                  <a:pt x="2671" y="2791"/>
                  <a:pt x="2709" y="2826"/>
                </a:cubicBezTo>
                <a:cubicBezTo>
                  <a:pt x="2776" y="2887"/>
                  <a:pt x="2777" y="2892"/>
                  <a:pt x="2747" y="2997"/>
                </a:cubicBezTo>
                <a:cubicBezTo>
                  <a:pt x="2730" y="3056"/>
                  <a:pt x="2708" y="3130"/>
                  <a:pt x="2698" y="3160"/>
                </a:cubicBezTo>
                <a:cubicBezTo>
                  <a:pt x="2687" y="3191"/>
                  <a:pt x="2671" y="3358"/>
                  <a:pt x="2662" y="3532"/>
                </a:cubicBezTo>
                <a:cubicBezTo>
                  <a:pt x="2654" y="3705"/>
                  <a:pt x="2634" y="3872"/>
                  <a:pt x="2620" y="3902"/>
                </a:cubicBezTo>
                <a:cubicBezTo>
                  <a:pt x="2606" y="3932"/>
                  <a:pt x="2588" y="4000"/>
                  <a:pt x="2580" y="4053"/>
                </a:cubicBezTo>
                <a:cubicBezTo>
                  <a:pt x="2563" y="4170"/>
                  <a:pt x="2509" y="4189"/>
                  <a:pt x="2412" y="4110"/>
                </a:cubicBezTo>
                <a:cubicBezTo>
                  <a:pt x="2322" y="4037"/>
                  <a:pt x="2217" y="4038"/>
                  <a:pt x="2090" y="4113"/>
                </a:cubicBezTo>
                <a:cubicBezTo>
                  <a:pt x="1923" y="4212"/>
                  <a:pt x="1907" y="4219"/>
                  <a:pt x="1845" y="4219"/>
                </a:cubicBezTo>
                <a:cubicBezTo>
                  <a:pt x="1812" y="4219"/>
                  <a:pt x="1779" y="4230"/>
                  <a:pt x="1771" y="4245"/>
                </a:cubicBezTo>
                <a:cubicBezTo>
                  <a:pt x="1755" y="4276"/>
                  <a:pt x="1631" y="4284"/>
                  <a:pt x="1607" y="4255"/>
                </a:cubicBezTo>
                <a:cubicBezTo>
                  <a:pt x="1580" y="4225"/>
                  <a:pt x="1588" y="3454"/>
                  <a:pt x="1614" y="3435"/>
                </a:cubicBezTo>
                <a:cubicBezTo>
                  <a:pt x="1628" y="3426"/>
                  <a:pt x="1639" y="3373"/>
                  <a:pt x="1640" y="3317"/>
                </a:cubicBezTo>
                <a:cubicBezTo>
                  <a:pt x="1640" y="3172"/>
                  <a:pt x="1760" y="2832"/>
                  <a:pt x="1869" y="2666"/>
                </a:cubicBezTo>
                <a:cubicBezTo>
                  <a:pt x="1899" y="2620"/>
                  <a:pt x="1940" y="2537"/>
                  <a:pt x="1960" y="2481"/>
                </a:cubicBezTo>
                <a:cubicBezTo>
                  <a:pt x="1988" y="2404"/>
                  <a:pt x="2015" y="2369"/>
                  <a:pt x="2038" y="2379"/>
                </a:cubicBezTo>
                <a:close/>
                <a:moveTo>
                  <a:pt x="2142" y="6492"/>
                </a:moveTo>
                <a:cubicBezTo>
                  <a:pt x="2144" y="6480"/>
                  <a:pt x="2188" y="6502"/>
                  <a:pt x="2241" y="6540"/>
                </a:cubicBezTo>
                <a:cubicBezTo>
                  <a:pt x="2294" y="6578"/>
                  <a:pt x="2342" y="6609"/>
                  <a:pt x="2348" y="6609"/>
                </a:cubicBezTo>
                <a:cubicBezTo>
                  <a:pt x="2362" y="6609"/>
                  <a:pt x="2508" y="6721"/>
                  <a:pt x="2556" y="6769"/>
                </a:cubicBezTo>
                <a:cubicBezTo>
                  <a:pt x="2575" y="6788"/>
                  <a:pt x="2683" y="6873"/>
                  <a:pt x="2796" y="6957"/>
                </a:cubicBezTo>
                <a:cubicBezTo>
                  <a:pt x="3089" y="7175"/>
                  <a:pt x="3082" y="7162"/>
                  <a:pt x="2964" y="7269"/>
                </a:cubicBezTo>
                <a:cubicBezTo>
                  <a:pt x="2844" y="7377"/>
                  <a:pt x="2743" y="7549"/>
                  <a:pt x="2724" y="7678"/>
                </a:cubicBezTo>
                <a:cubicBezTo>
                  <a:pt x="2707" y="7795"/>
                  <a:pt x="2647" y="7845"/>
                  <a:pt x="2579" y="7798"/>
                </a:cubicBezTo>
                <a:cubicBezTo>
                  <a:pt x="2504" y="7744"/>
                  <a:pt x="2255" y="7753"/>
                  <a:pt x="2215" y="7811"/>
                </a:cubicBezTo>
                <a:cubicBezTo>
                  <a:pt x="2145" y="7910"/>
                  <a:pt x="2121" y="7985"/>
                  <a:pt x="2121" y="8100"/>
                </a:cubicBezTo>
                <a:cubicBezTo>
                  <a:pt x="2121" y="8187"/>
                  <a:pt x="2103" y="8243"/>
                  <a:pt x="2054" y="8314"/>
                </a:cubicBezTo>
                <a:cubicBezTo>
                  <a:pt x="1973" y="8428"/>
                  <a:pt x="1937" y="8514"/>
                  <a:pt x="1913" y="8643"/>
                </a:cubicBezTo>
                <a:cubicBezTo>
                  <a:pt x="1904" y="8696"/>
                  <a:pt x="1892" y="9246"/>
                  <a:pt x="1887" y="9865"/>
                </a:cubicBezTo>
                <a:cubicBezTo>
                  <a:pt x="1883" y="10484"/>
                  <a:pt x="1870" y="11000"/>
                  <a:pt x="1860" y="11012"/>
                </a:cubicBezTo>
                <a:cubicBezTo>
                  <a:pt x="1849" y="11024"/>
                  <a:pt x="1817" y="11006"/>
                  <a:pt x="1788" y="10970"/>
                </a:cubicBezTo>
                <a:cubicBezTo>
                  <a:pt x="1736" y="10908"/>
                  <a:pt x="1735" y="10890"/>
                  <a:pt x="1735" y="10137"/>
                </a:cubicBezTo>
                <a:cubicBezTo>
                  <a:pt x="1735" y="9675"/>
                  <a:pt x="1726" y="9358"/>
                  <a:pt x="1712" y="9341"/>
                </a:cubicBezTo>
                <a:cubicBezTo>
                  <a:pt x="1698" y="9326"/>
                  <a:pt x="1684" y="8950"/>
                  <a:pt x="1677" y="8435"/>
                </a:cubicBezTo>
                <a:cubicBezTo>
                  <a:pt x="1671" y="7952"/>
                  <a:pt x="1663" y="7496"/>
                  <a:pt x="1659" y="7420"/>
                </a:cubicBezTo>
                <a:cubicBezTo>
                  <a:pt x="1652" y="7291"/>
                  <a:pt x="1654" y="7282"/>
                  <a:pt x="1711" y="7273"/>
                </a:cubicBezTo>
                <a:cubicBezTo>
                  <a:pt x="1744" y="7268"/>
                  <a:pt x="1781" y="7252"/>
                  <a:pt x="1794" y="7238"/>
                </a:cubicBezTo>
                <a:cubicBezTo>
                  <a:pt x="1807" y="7225"/>
                  <a:pt x="1834" y="7213"/>
                  <a:pt x="1855" y="7213"/>
                </a:cubicBezTo>
                <a:cubicBezTo>
                  <a:pt x="1903" y="7213"/>
                  <a:pt x="2065" y="7036"/>
                  <a:pt x="2113" y="6931"/>
                </a:cubicBezTo>
                <a:cubicBezTo>
                  <a:pt x="2135" y="6880"/>
                  <a:pt x="2147" y="6789"/>
                  <a:pt x="2144" y="6682"/>
                </a:cubicBezTo>
                <a:cubicBezTo>
                  <a:pt x="2141" y="6589"/>
                  <a:pt x="2141" y="6503"/>
                  <a:pt x="2142" y="6492"/>
                </a:cubicBezTo>
                <a:close/>
                <a:moveTo>
                  <a:pt x="19346" y="10928"/>
                </a:moveTo>
                <a:cubicBezTo>
                  <a:pt x="19376" y="10924"/>
                  <a:pt x="19405" y="10936"/>
                  <a:pt x="19412" y="10956"/>
                </a:cubicBezTo>
                <a:cubicBezTo>
                  <a:pt x="19426" y="10997"/>
                  <a:pt x="19384" y="12568"/>
                  <a:pt x="19356" y="13066"/>
                </a:cubicBezTo>
                <a:lnTo>
                  <a:pt x="19339" y="13383"/>
                </a:lnTo>
                <a:lnTo>
                  <a:pt x="19270" y="13392"/>
                </a:lnTo>
                <a:cubicBezTo>
                  <a:pt x="19232" y="13397"/>
                  <a:pt x="19189" y="13388"/>
                  <a:pt x="19174" y="13371"/>
                </a:cubicBezTo>
                <a:cubicBezTo>
                  <a:pt x="19141" y="13333"/>
                  <a:pt x="18468" y="13330"/>
                  <a:pt x="18447" y="13369"/>
                </a:cubicBezTo>
                <a:cubicBezTo>
                  <a:pt x="18439" y="13384"/>
                  <a:pt x="18395" y="13396"/>
                  <a:pt x="18349" y="13396"/>
                </a:cubicBezTo>
                <a:cubicBezTo>
                  <a:pt x="18303" y="13396"/>
                  <a:pt x="18230" y="13413"/>
                  <a:pt x="18188" y="13433"/>
                </a:cubicBezTo>
                <a:cubicBezTo>
                  <a:pt x="18145" y="13453"/>
                  <a:pt x="18105" y="13472"/>
                  <a:pt x="18098" y="13473"/>
                </a:cubicBezTo>
                <a:cubicBezTo>
                  <a:pt x="18071" y="13479"/>
                  <a:pt x="17985" y="13514"/>
                  <a:pt x="17914" y="13550"/>
                </a:cubicBezTo>
                <a:cubicBezTo>
                  <a:pt x="17872" y="13571"/>
                  <a:pt x="17831" y="13589"/>
                  <a:pt x="17823" y="13589"/>
                </a:cubicBezTo>
                <a:cubicBezTo>
                  <a:pt x="17815" y="13589"/>
                  <a:pt x="17767" y="13618"/>
                  <a:pt x="17718" y="13653"/>
                </a:cubicBezTo>
                <a:cubicBezTo>
                  <a:pt x="17668" y="13689"/>
                  <a:pt x="17606" y="13726"/>
                  <a:pt x="17580" y="13734"/>
                </a:cubicBezTo>
                <a:cubicBezTo>
                  <a:pt x="17458" y="13776"/>
                  <a:pt x="17165" y="13554"/>
                  <a:pt x="17228" y="13468"/>
                </a:cubicBezTo>
                <a:cubicBezTo>
                  <a:pt x="17244" y="13446"/>
                  <a:pt x="17291" y="13419"/>
                  <a:pt x="17331" y="13409"/>
                </a:cubicBezTo>
                <a:cubicBezTo>
                  <a:pt x="17421" y="13386"/>
                  <a:pt x="17580" y="13266"/>
                  <a:pt x="17679" y="13144"/>
                </a:cubicBezTo>
                <a:cubicBezTo>
                  <a:pt x="17768" y="13035"/>
                  <a:pt x="17924" y="12746"/>
                  <a:pt x="17936" y="12668"/>
                </a:cubicBezTo>
                <a:cubicBezTo>
                  <a:pt x="17944" y="12620"/>
                  <a:pt x="17993" y="12485"/>
                  <a:pt x="18049" y="12352"/>
                </a:cubicBezTo>
                <a:cubicBezTo>
                  <a:pt x="18062" y="12323"/>
                  <a:pt x="18123" y="12306"/>
                  <a:pt x="18257" y="12294"/>
                </a:cubicBezTo>
                <a:cubicBezTo>
                  <a:pt x="18562" y="12268"/>
                  <a:pt x="18732" y="12160"/>
                  <a:pt x="18901" y="11886"/>
                </a:cubicBezTo>
                <a:cubicBezTo>
                  <a:pt x="18989" y="11744"/>
                  <a:pt x="19259" y="11122"/>
                  <a:pt x="19277" y="11022"/>
                </a:cubicBezTo>
                <a:cubicBezTo>
                  <a:pt x="19288" y="10962"/>
                  <a:pt x="19308" y="10935"/>
                  <a:pt x="19346" y="10928"/>
                </a:cubicBezTo>
                <a:close/>
                <a:moveTo>
                  <a:pt x="1832" y="12448"/>
                </a:moveTo>
                <a:cubicBezTo>
                  <a:pt x="1860" y="12448"/>
                  <a:pt x="1869" y="12493"/>
                  <a:pt x="1875" y="12652"/>
                </a:cubicBezTo>
                <a:cubicBezTo>
                  <a:pt x="1882" y="12868"/>
                  <a:pt x="1856" y="12949"/>
                  <a:pt x="1809" y="12849"/>
                </a:cubicBezTo>
                <a:cubicBezTo>
                  <a:pt x="1768" y="12762"/>
                  <a:pt x="1786" y="12448"/>
                  <a:pt x="1832" y="12448"/>
                </a:cubicBezTo>
                <a:close/>
                <a:moveTo>
                  <a:pt x="12885" y="14499"/>
                </a:moveTo>
                <a:cubicBezTo>
                  <a:pt x="12936" y="14501"/>
                  <a:pt x="12975" y="14534"/>
                  <a:pt x="13122" y="14659"/>
                </a:cubicBezTo>
                <a:cubicBezTo>
                  <a:pt x="13175" y="14705"/>
                  <a:pt x="13242" y="14754"/>
                  <a:pt x="13272" y="14769"/>
                </a:cubicBezTo>
                <a:cubicBezTo>
                  <a:pt x="13335" y="14801"/>
                  <a:pt x="13343" y="14858"/>
                  <a:pt x="13290" y="14908"/>
                </a:cubicBezTo>
                <a:cubicBezTo>
                  <a:pt x="13198" y="14995"/>
                  <a:pt x="13108" y="15397"/>
                  <a:pt x="13162" y="15476"/>
                </a:cubicBezTo>
                <a:cubicBezTo>
                  <a:pt x="13187" y="15512"/>
                  <a:pt x="13175" y="16254"/>
                  <a:pt x="13147" y="16447"/>
                </a:cubicBezTo>
                <a:cubicBezTo>
                  <a:pt x="13137" y="16515"/>
                  <a:pt x="13118" y="16591"/>
                  <a:pt x="13107" y="16617"/>
                </a:cubicBezTo>
                <a:cubicBezTo>
                  <a:pt x="13095" y="16642"/>
                  <a:pt x="13085" y="16725"/>
                  <a:pt x="13085" y="16801"/>
                </a:cubicBezTo>
                <a:cubicBezTo>
                  <a:pt x="13085" y="16877"/>
                  <a:pt x="13074" y="16945"/>
                  <a:pt x="13061" y="16955"/>
                </a:cubicBezTo>
                <a:cubicBezTo>
                  <a:pt x="12993" y="17003"/>
                  <a:pt x="13077" y="17285"/>
                  <a:pt x="13189" y="17385"/>
                </a:cubicBezTo>
                <a:cubicBezTo>
                  <a:pt x="13262" y="17450"/>
                  <a:pt x="13211" y="17509"/>
                  <a:pt x="13067" y="17528"/>
                </a:cubicBezTo>
                <a:cubicBezTo>
                  <a:pt x="13004" y="17536"/>
                  <a:pt x="12885" y="17551"/>
                  <a:pt x="12802" y="17561"/>
                </a:cubicBezTo>
                <a:cubicBezTo>
                  <a:pt x="12719" y="17571"/>
                  <a:pt x="12645" y="17591"/>
                  <a:pt x="12638" y="17604"/>
                </a:cubicBezTo>
                <a:cubicBezTo>
                  <a:pt x="12630" y="17617"/>
                  <a:pt x="12577" y="17628"/>
                  <a:pt x="12519" y="17628"/>
                </a:cubicBezTo>
                <a:cubicBezTo>
                  <a:pt x="12461" y="17628"/>
                  <a:pt x="12407" y="17641"/>
                  <a:pt x="12399" y="17656"/>
                </a:cubicBezTo>
                <a:cubicBezTo>
                  <a:pt x="12391" y="17671"/>
                  <a:pt x="12331" y="17683"/>
                  <a:pt x="12266" y="17683"/>
                </a:cubicBezTo>
                <a:cubicBezTo>
                  <a:pt x="12202" y="17683"/>
                  <a:pt x="12142" y="17696"/>
                  <a:pt x="12134" y="17711"/>
                </a:cubicBezTo>
                <a:cubicBezTo>
                  <a:pt x="12126" y="17726"/>
                  <a:pt x="12067" y="17738"/>
                  <a:pt x="12004" y="17738"/>
                </a:cubicBezTo>
                <a:cubicBezTo>
                  <a:pt x="11942" y="17738"/>
                  <a:pt x="11880" y="17750"/>
                  <a:pt x="11867" y="17763"/>
                </a:cubicBezTo>
                <a:cubicBezTo>
                  <a:pt x="11855" y="17777"/>
                  <a:pt x="11785" y="17795"/>
                  <a:pt x="11712" y="17805"/>
                </a:cubicBezTo>
                <a:cubicBezTo>
                  <a:pt x="11380" y="17846"/>
                  <a:pt x="11337" y="17854"/>
                  <a:pt x="11316" y="17878"/>
                </a:cubicBezTo>
                <a:cubicBezTo>
                  <a:pt x="11303" y="17892"/>
                  <a:pt x="11248" y="17903"/>
                  <a:pt x="11194" y="17903"/>
                </a:cubicBezTo>
                <a:cubicBezTo>
                  <a:pt x="11140" y="17903"/>
                  <a:pt x="11084" y="17914"/>
                  <a:pt x="11072" y="17928"/>
                </a:cubicBezTo>
                <a:cubicBezTo>
                  <a:pt x="11050" y="17952"/>
                  <a:pt x="10982" y="17965"/>
                  <a:pt x="10700" y="18001"/>
                </a:cubicBezTo>
                <a:cubicBezTo>
                  <a:pt x="10627" y="18011"/>
                  <a:pt x="10557" y="18030"/>
                  <a:pt x="10545" y="18043"/>
                </a:cubicBezTo>
                <a:cubicBezTo>
                  <a:pt x="10532" y="18057"/>
                  <a:pt x="10485" y="18068"/>
                  <a:pt x="10440" y="18068"/>
                </a:cubicBezTo>
                <a:cubicBezTo>
                  <a:pt x="10396" y="18068"/>
                  <a:pt x="10341" y="18079"/>
                  <a:pt x="10319" y="18092"/>
                </a:cubicBezTo>
                <a:cubicBezTo>
                  <a:pt x="10296" y="18105"/>
                  <a:pt x="10207" y="18123"/>
                  <a:pt x="10119" y="18131"/>
                </a:cubicBezTo>
                <a:lnTo>
                  <a:pt x="9961" y="18146"/>
                </a:lnTo>
                <a:lnTo>
                  <a:pt x="9857" y="18025"/>
                </a:lnTo>
                <a:cubicBezTo>
                  <a:pt x="9789" y="17944"/>
                  <a:pt x="9733" y="17903"/>
                  <a:pt x="9693" y="17903"/>
                </a:cubicBezTo>
                <a:cubicBezTo>
                  <a:pt x="9659" y="17903"/>
                  <a:pt x="9593" y="17869"/>
                  <a:pt x="9546" y="17828"/>
                </a:cubicBezTo>
                <a:cubicBezTo>
                  <a:pt x="9499" y="17786"/>
                  <a:pt x="9449" y="17746"/>
                  <a:pt x="9435" y="17738"/>
                </a:cubicBezTo>
                <a:cubicBezTo>
                  <a:pt x="9420" y="17731"/>
                  <a:pt x="9363" y="17667"/>
                  <a:pt x="9306" y="17596"/>
                </a:cubicBezTo>
                <a:lnTo>
                  <a:pt x="9203" y="17467"/>
                </a:lnTo>
                <a:lnTo>
                  <a:pt x="9253" y="17356"/>
                </a:lnTo>
                <a:cubicBezTo>
                  <a:pt x="9310" y="17229"/>
                  <a:pt x="9313" y="17191"/>
                  <a:pt x="9274" y="17093"/>
                </a:cubicBezTo>
                <a:cubicBezTo>
                  <a:pt x="9253" y="17042"/>
                  <a:pt x="9221" y="17019"/>
                  <a:pt x="9155" y="17007"/>
                </a:cubicBezTo>
                <a:cubicBezTo>
                  <a:pt x="9044" y="16987"/>
                  <a:pt x="9000" y="16933"/>
                  <a:pt x="8982" y="16800"/>
                </a:cubicBezTo>
                <a:cubicBezTo>
                  <a:pt x="8971" y="16720"/>
                  <a:pt x="8979" y="16688"/>
                  <a:pt x="9021" y="16643"/>
                </a:cubicBezTo>
                <a:cubicBezTo>
                  <a:pt x="9071" y="16590"/>
                  <a:pt x="9109" y="16585"/>
                  <a:pt x="9588" y="16575"/>
                </a:cubicBezTo>
                <a:cubicBezTo>
                  <a:pt x="9922" y="16567"/>
                  <a:pt x="10110" y="16553"/>
                  <a:pt x="10128" y="16533"/>
                </a:cubicBezTo>
                <a:cubicBezTo>
                  <a:pt x="10143" y="16516"/>
                  <a:pt x="10196" y="16501"/>
                  <a:pt x="10246" y="16501"/>
                </a:cubicBezTo>
                <a:cubicBezTo>
                  <a:pt x="10295" y="16501"/>
                  <a:pt x="10361" y="16490"/>
                  <a:pt x="10392" y="16476"/>
                </a:cubicBezTo>
                <a:cubicBezTo>
                  <a:pt x="10422" y="16462"/>
                  <a:pt x="10486" y="16443"/>
                  <a:pt x="10534" y="16434"/>
                </a:cubicBezTo>
                <a:cubicBezTo>
                  <a:pt x="10636" y="16416"/>
                  <a:pt x="10764" y="16287"/>
                  <a:pt x="10800" y="16169"/>
                </a:cubicBezTo>
                <a:cubicBezTo>
                  <a:pt x="10816" y="16117"/>
                  <a:pt x="10856" y="16074"/>
                  <a:pt x="10913" y="16045"/>
                </a:cubicBezTo>
                <a:cubicBezTo>
                  <a:pt x="11098" y="15952"/>
                  <a:pt x="11158" y="15911"/>
                  <a:pt x="11171" y="15867"/>
                </a:cubicBezTo>
                <a:cubicBezTo>
                  <a:pt x="11177" y="15842"/>
                  <a:pt x="11204" y="15800"/>
                  <a:pt x="11230" y="15773"/>
                </a:cubicBezTo>
                <a:cubicBezTo>
                  <a:pt x="11261" y="15741"/>
                  <a:pt x="11278" y="15689"/>
                  <a:pt x="11278" y="15622"/>
                </a:cubicBezTo>
                <a:cubicBezTo>
                  <a:pt x="11278" y="15535"/>
                  <a:pt x="11300" y="15493"/>
                  <a:pt x="11427" y="15337"/>
                </a:cubicBezTo>
                <a:cubicBezTo>
                  <a:pt x="11509" y="15237"/>
                  <a:pt x="11586" y="15155"/>
                  <a:pt x="11597" y="15155"/>
                </a:cubicBezTo>
                <a:cubicBezTo>
                  <a:pt x="11622" y="15155"/>
                  <a:pt x="11777" y="15021"/>
                  <a:pt x="11922" y="14874"/>
                </a:cubicBezTo>
                <a:cubicBezTo>
                  <a:pt x="11991" y="14804"/>
                  <a:pt x="12047" y="14770"/>
                  <a:pt x="12095" y="14770"/>
                </a:cubicBezTo>
                <a:cubicBezTo>
                  <a:pt x="12135" y="14770"/>
                  <a:pt x="12173" y="14759"/>
                  <a:pt x="12180" y="14746"/>
                </a:cubicBezTo>
                <a:cubicBezTo>
                  <a:pt x="12187" y="14733"/>
                  <a:pt x="12223" y="14716"/>
                  <a:pt x="12259" y="14708"/>
                </a:cubicBezTo>
                <a:cubicBezTo>
                  <a:pt x="12296" y="14699"/>
                  <a:pt x="12366" y="14662"/>
                  <a:pt x="12413" y="14625"/>
                </a:cubicBezTo>
                <a:cubicBezTo>
                  <a:pt x="12461" y="14589"/>
                  <a:pt x="12553" y="14550"/>
                  <a:pt x="12618" y="14540"/>
                </a:cubicBezTo>
                <a:cubicBezTo>
                  <a:pt x="12683" y="14531"/>
                  <a:pt x="12777" y="14516"/>
                  <a:pt x="12827" y="14506"/>
                </a:cubicBezTo>
                <a:cubicBezTo>
                  <a:pt x="12850" y="14502"/>
                  <a:pt x="12869" y="14499"/>
                  <a:pt x="12885" y="14499"/>
                </a:cubicBezTo>
                <a:close/>
                <a:moveTo>
                  <a:pt x="6766" y="17912"/>
                </a:moveTo>
                <a:cubicBezTo>
                  <a:pt x="6799" y="17916"/>
                  <a:pt x="6875" y="17977"/>
                  <a:pt x="6990" y="18096"/>
                </a:cubicBezTo>
                <a:cubicBezTo>
                  <a:pt x="7389" y="18509"/>
                  <a:pt x="7445" y="18572"/>
                  <a:pt x="7433" y="18594"/>
                </a:cubicBezTo>
                <a:cubicBezTo>
                  <a:pt x="7413" y="18630"/>
                  <a:pt x="7383" y="18621"/>
                  <a:pt x="7193" y="18522"/>
                </a:cubicBezTo>
                <a:cubicBezTo>
                  <a:pt x="7060" y="18452"/>
                  <a:pt x="6921" y="18294"/>
                  <a:pt x="6804" y="18076"/>
                </a:cubicBezTo>
                <a:cubicBezTo>
                  <a:pt x="6744" y="17963"/>
                  <a:pt x="6733" y="17908"/>
                  <a:pt x="6766" y="17912"/>
                </a:cubicBezTo>
                <a:close/>
              </a:path>
            </a:pathLst>
          </a:custGeom>
        </p:spPr>
      </p:pic>
      <p:sp>
        <p:nvSpPr>
          <p:cNvPr id="172" name="GENERAT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GENERATOR</a:t>
            </a:r>
          </a:p>
        </p:txBody>
      </p:sp>
      <p:sp>
        <p:nvSpPr>
          <p:cNvPr id="173" name="Open frame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Open frame</a:t>
            </a:r>
          </a:p>
          <a:p>
            <a:pPr/>
            <a:r>
              <a:t>120V</a:t>
            </a:r>
          </a:p>
          <a:p>
            <a:pPr/>
            <a:r>
              <a:t>13,000 Watts</a:t>
            </a:r>
          </a:p>
        </p:txBody>
      </p:sp>
      <p:sp>
        <p:nvSpPr>
          <p:cNvPr id="174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en for food fort.jpg" descr="gen for food fort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13363" t="51571" r="0" b="17996"/>
          <a:stretch>
            <a:fillRect/>
          </a:stretch>
        </p:blipFill>
        <p:spPr>
          <a:xfrm>
            <a:off x="54307" y="3815953"/>
            <a:ext cx="24383927" cy="11420141"/>
          </a:xfrm>
          <a:prstGeom prst="rect">
            <a:avLst/>
          </a:prstGeom>
        </p:spPr>
      </p:pic>
      <p:sp>
        <p:nvSpPr>
          <p:cNvPr id="177" name="FOOD FORT BACK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FOOD FORT BACKUP</a:t>
            </a:r>
          </a:p>
        </p:txBody>
      </p:sp>
      <p:sp>
        <p:nvSpPr>
          <p:cNvPr id="178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9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80" name="Line"/>
          <p:cNvSpPr/>
          <p:nvPr/>
        </p:nvSpPr>
        <p:spPr>
          <a:xfrm>
            <a:off x="14360864" y="3098765"/>
            <a:ext cx="1" cy="4326634"/>
          </a:xfrm>
          <a:prstGeom prst="line">
            <a:avLst/>
          </a:prstGeom>
          <a:ln w="469900">
            <a:solidFill>
              <a:srgbClr val="FFFB00"/>
            </a:solidFill>
            <a:miter lim="400000"/>
            <a:tailEnd type="triangle"/>
          </a:ln>
          <a:effectLst>
            <a:outerShdw sx="100000" sy="100000" kx="0" ky="0" algn="b" rotWithShape="0" blurRad="152400" dist="59567" dir="2454310">
              <a:srgbClr val="000000">
                <a:alpha val="50255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ourbiggenerator.jpg" descr="ourbiggenerator.jp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22956" r="0" b="22956"/>
          <a:stretch>
            <a:fillRect/>
          </a:stretch>
        </p:blipFill>
        <p:spPr>
          <a:xfrm>
            <a:off x="0" y="3810000"/>
            <a:ext cx="24384000" cy="9894094"/>
          </a:xfrm>
          <a:prstGeom prst="rect">
            <a:avLst/>
          </a:prstGeom>
        </p:spPr>
      </p:pic>
      <p:sp>
        <p:nvSpPr>
          <p:cNvPr id="183" name="What's Thi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What's This?</a:t>
            </a:r>
          </a:p>
        </p:txBody>
      </p:sp>
      <p:sp>
        <p:nvSpPr>
          <p:cNvPr id="184" name="Double-click to edi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5" name="Slide Number"/>
          <p:cNvSpPr txBox="1"/>
          <p:nvPr>
            <p:ph type="sldNum" sz="quarter" idx="2"/>
          </p:nvPr>
        </p:nvSpPr>
        <p:spPr>
          <a:xfrm>
            <a:off x="12030038" y="13049250"/>
            <a:ext cx="272797" cy="520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86" name="Line"/>
          <p:cNvSpPr/>
          <p:nvPr/>
        </p:nvSpPr>
        <p:spPr>
          <a:xfrm>
            <a:off x="4866824" y="10420046"/>
            <a:ext cx="3589920" cy="1"/>
          </a:xfrm>
          <a:prstGeom prst="line">
            <a:avLst/>
          </a:prstGeom>
          <a:ln w="469900">
            <a:solidFill>
              <a:srgbClr val="FFFB00"/>
            </a:solidFill>
            <a:miter lim="400000"/>
            <a:tailEnd type="triangle"/>
          </a:ln>
          <a:effectLst>
            <a:outerShdw sx="100000" sy="100000" kx="0" ky="0" algn="b" rotWithShape="0" blurRad="152400" dist="59567" dir="2454310">
              <a:srgbClr val="000000">
                <a:alpha val="50255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cap="all" spc="512" sz="3200">
                <a:solidFill>
                  <a:schemeClr val="accent2">
                    <a:satOff val="44164"/>
                    <a:lumOff val="14231"/>
                  </a:schemeClr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450000"/>
            <a:satOff val="-18071"/>
            <a:lumOff val="-1460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512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450000"/>
            <a:satOff val="-18071"/>
            <a:lumOff val="-1460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512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